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86934" y="2345640"/>
            <a:ext cx="7201063" cy="794135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28533" y="4255987"/>
            <a:ext cx="123383" cy="12338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843579" y="4538008"/>
            <a:ext cx="123382" cy="12338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28533" y="4822967"/>
            <a:ext cx="123383" cy="12338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561564" y="4820029"/>
            <a:ext cx="123382" cy="12338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846516" y="5104988"/>
            <a:ext cx="123383" cy="12338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31472" y="5389947"/>
            <a:ext cx="123382" cy="123383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6019286" y="6837413"/>
            <a:ext cx="2268855" cy="3449954"/>
          </a:xfrm>
          <a:custGeom>
            <a:avLst/>
            <a:gdLst/>
            <a:ahLst/>
            <a:cxnLst/>
            <a:rect l="l" t="t" r="r" b="b"/>
            <a:pathLst>
              <a:path w="2268855" h="3449954">
                <a:moveTo>
                  <a:pt x="2268712" y="3449586"/>
                </a:moveTo>
                <a:lnTo>
                  <a:pt x="1181823" y="3449586"/>
                </a:lnTo>
                <a:lnTo>
                  <a:pt x="0" y="2268749"/>
                </a:lnTo>
                <a:lnTo>
                  <a:pt x="2268712" y="0"/>
                </a:lnTo>
                <a:lnTo>
                  <a:pt x="2268712" y="3449586"/>
                </a:lnTo>
                <a:close/>
              </a:path>
            </a:pathLst>
          </a:custGeom>
          <a:solidFill>
            <a:srgbClr val="333333">
              <a:alpha val="2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3954102" y="5794522"/>
            <a:ext cx="4334510" cy="4492625"/>
          </a:xfrm>
          <a:custGeom>
            <a:avLst/>
            <a:gdLst/>
            <a:ahLst/>
            <a:cxnLst/>
            <a:rect l="l" t="t" r="r" b="b"/>
            <a:pathLst>
              <a:path w="4334509" h="4492625">
                <a:moveTo>
                  <a:pt x="158386" y="4492476"/>
                </a:moveTo>
                <a:lnTo>
                  <a:pt x="0" y="4333965"/>
                </a:lnTo>
                <a:lnTo>
                  <a:pt x="4333896" y="0"/>
                </a:lnTo>
              </a:path>
              <a:path w="4334509" h="4492625">
                <a:moveTo>
                  <a:pt x="4333896" y="2771929"/>
                </a:moveTo>
                <a:lnTo>
                  <a:pt x="4059862" y="2497891"/>
                </a:lnTo>
                <a:lnTo>
                  <a:pt x="4333896" y="2223390"/>
                </a:lnTo>
              </a:path>
            </a:pathLst>
          </a:custGeom>
          <a:ln w="667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346" y="604684"/>
            <a:ext cx="11261203" cy="14175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9394" y="2450033"/>
            <a:ext cx="13738860" cy="4963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48.jpg"/><Relationship Id="rId7" Type="http://schemas.openxmlformats.org/officeDocument/2006/relationships/image" Target="../media/image4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56.png"/><Relationship Id="rId9" Type="http://schemas.openxmlformats.org/officeDocument/2006/relationships/image" Target="../media/image55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67.png"/><Relationship Id="rId4" Type="http://schemas.openxmlformats.org/officeDocument/2006/relationships/image" Target="../media/image51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54.png"/><Relationship Id="rId8" Type="http://schemas.openxmlformats.org/officeDocument/2006/relationships/image" Target="../media/image70.png"/><Relationship Id="rId9" Type="http://schemas.openxmlformats.org/officeDocument/2006/relationships/image" Target="../media/image55.png"/><Relationship Id="rId10" Type="http://schemas.openxmlformats.org/officeDocument/2006/relationships/image" Target="../media/image65.png"/><Relationship Id="rId11" Type="http://schemas.openxmlformats.org/officeDocument/2006/relationships/image" Target="../media/image7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46.png"/><Relationship Id="rId6" Type="http://schemas.openxmlformats.org/officeDocument/2006/relationships/image" Target="../media/image74.png"/><Relationship Id="rId7" Type="http://schemas.openxmlformats.org/officeDocument/2006/relationships/image" Target="../media/image34.png"/><Relationship Id="rId8" Type="http://schemas.openxmlformats.org/officeDocument/2006/relationships/image" Target="../media/image75.png"/><Relationship Id="rId9" Type="http://schemas.openxmlformats.org/officeDocument/2006/relationships/image" Target="../media/image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6.png"/><Relationship Id="rId4" Type="http://schemas.openxmlformats.org/officeDocument/2006/relationships/image" Target="../media/image46.png"/><Relationship Id="rId5" Type="http://schemas.openxmlformats.org/officeDocument/2006/relationships/image" Target="../media/image77.png"/><Relationship Id="rId6" Type="http://schemas.openxmlformats.org/officeDocument/2006/relationships/image" Target="../media/image34.png"/><Relationship Id="rId7" Type="http://schemas.openxmlformats.org/officeDocument/2006/relationships/image" Target="../media/image78.png"/><Relationship Id="rId8" Type="http://schemas.openxmlformats.org/officeDocument/2006/relationships/image" Target="../media/image49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46.png"/><Relationship Id="rId6" Type="http://schemas.openxmlformats.org/officeDocument/2006/relationships/image" Target="../media/image74.png"/><Relationship Id="rId7" Type="http://schemas.openxmlformats.org/officeDocument/2006/relationships/image" Target="../media/image34.png"/><Relationship Id="rId8" Type="http://schemas.openxmlformats.org/officeDocument/2006/relationships/image" Target="../media/image81.png"/><Relationship Id="rId9" Type="http://schemas.openxmlformats.org/officeDocument/2006/relationships/image" Target="../media/image8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2.png"/><Relationship Id="rId4" Type="http://schemas.openxmlformats.org/officeDocument/2006/relationships/image" Target="../media/image34.png"/><Relationship Id="rId5" Type="http://schemas.openxmlformats.org/officeDocument/2006/relationships/image" Target="../media/image8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71.png"/><Relationship Id="rId5" Type="http://schemas.openxmlformats.org/officeDocument/2006/relationships/image" Target="../media/image8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4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4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899448" y="0"/>
            <a:ext cx="10415905" cy="10328910"/>
            <a:chOff x="7899448" y="0"/>
            <a:chExt cx="10415905" cy="1032891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9448" y="0"/>
              <a:ext cx="10374410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8502" y="9939512"/>
              <a:ext cx="152726" cy="15272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5680" y="394127"/>
              <a:ext cx="152727" cy="1527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66594" y="746852"/>
              <a:ext cx="152725" cy="15272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15680" y="1095940"/>
              <a:ext cx="152727" cy="1527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13871" y="1095940"/>
              <a:ext cx="152726" cy="1527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6594" y="1448665"/>
              <a:ext cx="152725" cy="1527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9316" y="1801389"/>
              <a:ext cx="152726" cy="15272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64784" y="1445028"/>
              <a:ext cx="152726" cy="15272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17506" y="1797753"/>
              <a:ext cx="152726" cy="15272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70229" y="2150477"/>
              <a:ext cx="152727" cy="15272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19316" y="2503202"/>
              <a:ext cx="152726" cy="15272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15698" y="1797753"/>
              <a:ext cx="152727" cy="15272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64784" y="2146841"/>
              <a:ext cx="152726" cy="15272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17506" y="2499566"/>
              <a:ext cx="152726" cy="15272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70229" y="2852290"/>
              <a:ext cx="152727" cy="1527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22953" y="3205015"/>
              <a:ext cx="152726" cy="15272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62976" y="2146841"/>
              <a:ext cx="152725" cy="15272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15698" y="2499566"/>
              <a:ext cx="152727" cy="15272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68421" y="2852290"/>
              <a:ext cx="152726" cy="15272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21144" y="3201379"/>
              <a:ext cx="152725" cy="15272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673867" y="3554103"/>
              <a:ext cx="152725" cy="1527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22953" y="3906828"/>
              <a:ext cx="152726" cy="15272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13890" y="2495929"/>
              <a:ext cx="152725" cy="15272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66611" y="2848654"/>
              <a:ext cx="152726" cy="15272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19335" y="3201379"/>
              <a:ext cx="152725" cy="1527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68421" y="3554103"/>
              <a:ext cx="152726" cy="15272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21144" y="3906828"/>
              <a:ext cx="152725" cy="15272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673867" y="4255917"/>
              <a:ext cx="152725" cy="15272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026588" y="4608641"/>
              <a:ext cx="152726" cy="152725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2967018" y="3532288"/>
              <a:ext cx="5307330" cy="6755130"/>
            </a:xfrm>
            <a:custGeom>
              <a:avLst/>
              <a:gdLst/>
              <a:ahLst/>
              <a:cxnLst/>
              <a:rect l="l" t="t" r="r" b="b"/>
              <a:pathLst>
                <a:path w="5307330" h="6755130">
                  <a:moveTo>
                    <a:pt x="1418018" y="6754711"/>
                  </a:moveTo>
                  <a:lnTo>
                    <a:pt x="710526" y="6047232"/>
                  </a:lnTo>
                  <a:lnTo>
                    <a:pt x="0" y="6754711"/>
                  </a:lnTo>
                  <a:lnTo>
                    <a:pt x="1418018" y="6754711"/>
                  </a:lnTo>
                  <a:close/>
                </a:path>
                <a:path w="5307330" h="6755130">
                  <a:moveTo>
                    <a:pt x="5306834" y="0"/>
                  </a:moveTo>
                  <a:lnTo>
                    <a:pt x="1037805" y="4269067"/>
                  </a:lnTo>
                  <a:lnTo>
                    <a:pt x="3525558" y="6754711"/>
                  </a:lnTo>
                  <a:lnTo>
                    <a:pt x="5306834" y="6754711"/>
                  </a:lnTo>
                  <a:lnTo>
                    <a:pt x="5306834" y="0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448493" y="2241387"/>
              <a:ext cx="6825615" cy="8046084"/>
            </a:xfrm>
            <a:custGeom>
              <a:avLst/>
              <a:gdLst/>
              <a:ahLst/>
              <a:cxnLst/>
              <a:rect l="l" t="t" r="r" b="b"/>
              <a:pathLst>
                <a:path w="6825615" h="8046084">
                  <a:moveTo>
                    <a:pt x="1219268" y="8045611"/>
                  </a:moveTo>
                  <a:lnTo>
                    <a:pt x="0" y="6825403"/>
                  </a:lnTo>
                  <a:lnTo>
                    <a:pt x="6825365" y="0"/>
                  </a:lnTo>
                </a:path>
                <a:path w="6825615" h="8046084">
                  <a:moveTo>
                    <a:pt x="6825365" y="6352678"/>
                  </a:moveTo>
                  <a:lnTo>
                    <a:pt x="5025389" y="4552692"/>
                  </a:lnTo>
                  <a:lnTo>
                    <a:pt x="6825365" y="2749666"/>
                  </a:lnTo>
                </a:path>
              </a:pathLst>
            </a:custGeom>
            <a:ln w="826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62917" y="2589190"/>
              <a:ext cx="5225083" cy="769780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64074" y="8655786"/>
              <a:ext cx="81039" cy="8099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49307" y="8842837"/>
              <a:ext cx="81040" cy="8099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36469" y="9027960"/>
              <a:ext cx="81039" cy="8099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123631" y="9215011"/>
              <a:ext cx="81040" cy="8099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310794" y="9402062"/>
              <a:ext cx="81039" cy="8099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497956" y="9589112"/>
              <a:ext cx="81040" cy="8099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85118" y="9776164"/>
              <a:ext cx="81040" cy="8099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70351" y="9961286"/>
              <a:ext cx="81040" cy="8099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057513" y="10148337"/>
              <a:ext cx="81040" cy="8099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76911" y="8840909"/>
              <a:ext cx="81039" cy="8099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64074" y="9027960"/>
              <a:ext cx="81039" cy="8099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51236" y="9215011"/>
              <a:ext cx="81040" cy="8099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38398" y="9402062"/>
              <a:ext cx="81040" cy="8099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125561" y="9587184"/>
              <a:ext cx="81040" cy="8099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310794" y="9774235"/>
              <a:ext cx="81039" cy="8099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497956" y="9961286"/>
              <a:ext cx="81040" cy="8099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85118" y="10148337"/>
              <a:ext cx="81040" cy="8099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91679" y="9026031"/>
              <a:ext cx="81039" cy="8099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78841" y="9213082"/>
              <a:ext cx="81039" cy="8099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66003" y="9400134"/>
              <a:ext cx="81040" cy="8099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51236" y="9587184"/>
              <a:ext cx="81040" cy="8099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38398" y="9774235"/>
              <a:ext cx="81040" cy="8099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125561" y="9961286"/>
              <a:ext cx="81040" cy="8099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312723" y="10146408"/>
              <a:ext cx="81040" cy="8099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06446" y="9213082"/>
              <a:ext cx="81039" cy="8099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91679" y="9400134"/>
              <a:ext cx="81039" cy="8099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78841" y="9585256"/>
              <a:ext cx="81039" cy="8099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66003" y="9772306"/>
              <a:ext cx="81040" cy="8099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53165" y="9959358"/>
              <a:ext cx="81040" cy="8099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40328" y="10146408"/>
              <a:ext cx="81040" cy="8099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19284" y="9398205"/>
              <a:ext cx="81039" cy="8099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06446" y="9585256"/>
              <a:ext cx="81039" cy="8099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93608" y="9772306"/>
              <a:ext cx="81039" cy="8099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80771" y="9959358"/>
              <a:ext cx="81039" cy="8099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67932" y="10144480"/>
              <a:ext cx="81040" cy="8099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34050" y="9583328"/>
              <a:ext cx="81039" cy="8099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21213" y="9770379"/>
              <a:ext cx="81039" cy="8099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08375" y="9957429"/>
              <a:ext cx="81039" cy="8099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193608" y="10144480"/>
              <a:ext cx="81039" cy="8099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48818" y="9770379"/>
              <a:ext cx="81039" cy="8099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34050" y="9957429"/>
              <a:ext cx="81039" cy="8099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21213" y="10142552"/>
              <a:ext cx="81039" cy="8099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61656" y="9955501"/>
              <a:ext cx="81039" cy="8099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48818" y="10142552"/>
              <a:ext cx="81039" cy="8099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076423" y="10142552"/>
              <a:ext cx="81039" cy="80990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8245577" y="3780890"/>
              <a:ext cx="42545" cy="81280"/>
            </a:xfrm>
            <a:custGeom>
              <a:avLst/>
              <a:gdLst/>
              <a:ahLst/>
              <a:cxnLst/>
              <a:rect l="l" t="t" r="r" b="b"/>
              <a:pathLst>
                <a:path w="42544" h="81279">
                  <a:moveTo>
                    <a:pt x="42423" y="80991"/>
                  </a:moveTo>
                  <a:lnTo>
                    <a:pt x="5139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2423" y="0"/>
                  </a:lnTo>
                  <a:lnTo>
                    <a:pt x="42423" y="80991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58414" y="3966013"/>
              <a:ext cx="81040" cy="80990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18245577" y="4153064"/>
              <a:ext cx="42545" cy="81280"/>
            </a:xfrm>
            <a:custGeom>
              <a:avLst/>
              <a:gdLst/>
              <a:ahLst/>
              <a:cxnLst/>
              <a:rect l="l" t="t" r="r" b="b"/>
              <a:pathLst>
                <a:path w="42544" h="81279">
                  <a:moveTo>
                    <a:pt x="42423" y="80990"/>
                  </a:moveTo>
                  <a:lnTo>
                    <a:pt x="5139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2423" y="0"/>
                  </a:lnTo>
                  <a:lnTo>
                    <a:pt x="42423" y="8099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873181" y="4151136"/>
              <a:ext cx="81040" cy="8099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60343" y="4338187"/>
              <a:ext cx="81040" cy="80990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18247506" y="452523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40493" y="80990"/>
                  </a:moveTo>
                  <a:lnTo>
                    <a:pt x="5140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0493" y="0"/>
                  </a:lnTo>
                  <a:lnTo>
                    <a:pt x="40493" y="8099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687948" y="4338187"/>
              <a:ext cx="81040" cy="8099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873181" y="4523309"/>
              <a:ext cx="81040" cy="8099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60343" y="4710360"/>
              <a:ext cx="81040" cy="80990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18247506" y="4897411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40493" y="80991"/>
                  </a:moveTo>
                  <a:lnTo>
                    <a:pt x="5140" y="60952"/>
                  </a:lnTo>
                  <a:lnTo>
                    <a:pt x="0" y="45865"/>
                  </a:lnTo>
                  <a:lnTo>
                    <a:pt x="0" y="35124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0493" y="0"/>
                  </a:lnTo>
                  <a:lnTo>
                    <a:pt x="40493" y="80991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00786" y="4523309"/>
              <a:ext cx="81040" cy="8099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687948" y="4710360"/>
              <a:ext cx="81040" cy="8099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875111" y="4897411"/>
              <a:ext cx="81040" cy="8099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62273" y="5082534"/>
              <a:ext cx="81040" cy="80990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18249436" y="5269585"/>
              <a:ext cx="38735" cy="81280"/>
            </a:xfrm>
            <a:custGeom>
              <a:avLst/>
              <a:gdLst/>
              <a:ahLst/>
              <a:cxnLst/>
              <a:rect l="l" t="t" r="r" b="b"/>
              <a:pathLst>
                <a:path w="38734" h="81279">
                  <a:moveTo>
                    <a:pt x="38564" y="80991"/>
                  </a:moveTo>
                  <a:lnTo>
                    <a:pt x="5140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38564" y="0"/>
                  </a:lnTo>
                  <a:lnTo>
                    <a:pt x="38564" y="80991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315553" y="4708432"/>
              <a:ext cx="81040" cy="8099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502715" y="4895483"/>
              <a:ext cx="81040" cy="8099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689878" y="5082534"/>
              <a:ext cx="81040" cy="8099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875111" y="5269585"/>
              <a:ext cx="81040" cy="8099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62273" y="5456636"/>
              <a:ext cx="81040" cy="80990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18249436" y="5641758"/>
              <a:ext cx="38735" cy="81280"/>
            </a:xfrm>
            <a:custGeom>
              <a:avLst/>
              <a:gdLst/>
              <a:ahLst/>
              <a:cxnLst/>
              <a:rect l="l" t="t" r="r" b="b"/>
              <a:pathLst>
                <a:path w="38734" h="81279">
                  <a:moveTo>
                    <a:pt x="38564" y="80990"/>
                  </a:moveTo>
                  <a:lnTo>
                    <a:pt x="5140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38564" y="0"/>
                  </a:lnTo>
                  <a:lnTo>
                    <a:pt x="38564" y="8099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1094987" y="5537656"/>
              <a:ext cx="7193280" cy="4749800"/>
            </a:xfrm>
            <a:custGeom>
              <a:avLst/>
              <a:gdLst/>
              <a:ahLst/>
              <a:cxnLst/>
              <a:rect l="l" t="t" r="r" b="b"/>
              <a:pathLst>
                <a:path w="7193280" h="4749800">
                  <a:moveTo>
                    <a:pt x="1516240" y="4749343"/>
                  </a:moveTo>
                  <a:lnTo>
                    <a:pt x="758126" y="3991686"/>
                  </a:lnTo>
                  <a:lnTo>
                    <a:pt x="0" y="4749343"/>
                  </a:lnTo>
                  <a:lnTo>
                    <a:pt x="1516240" y="4749343"/>
                  </a:lnTo>
                  <a:close/>
                </a:path>
                <a:path w="7193280" h="4749800">
                  <a:moveTo>
                    <a:pt x="6857124" y="4749343"/>
                  </a:moveTo>
                  <a:lnTo>
                    <a:pt x="5033911" y="2927223"/>
                  </a:lnTo>
                  <a:lnTo>
                    <a:pt x="4584331" y="3374606"/>
                  </a:lnTo>
                  <a:lnTo>
                    <a:pt x="3208782" y="4749343"/>
                  </a:lnTo>
                  <a:lnTo>
                    <a:pt x="6857124" y="4749343"/>
                  </a:lnTo>
                  <a:close/>
                </a:path>
                <a:path w="7193280" h="4749800">
                  <a:moveTo>
                    <a:pt x="7193013" y="0"/>
                  </a:moveTo>
                  <a:lnTo>
                    <a:pt x="5207571" y="1984260"/>
                  </a:lnTo>
                  <a:lnTo>
                    <a:pt x="7193013" y="3966832"/>
                  </a:lnTo>
                  <a:lnTo>
                    <a:pt x="719301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1829063" y="4853085"/>
              <a:ext cx="6459220" cy="5434330"/>
            </a:xfrm>
            <a:custGeom>
              <a:avLst/>
              <a:gdLst/>
              <a:ahLst/>
              <a:cxnLst/>
              <a:rect l="l" t="t" r="r" b="b"/>
              <a:pathLst>
                <a:path w="6459219" h="5434330">
                  <a:moveTo>
                    <a:pt x="5210717" y="5433913"/>
                  </a:moveTo>
                  <a:lnTo>
                    <a:pt x="3117054" y="3339893"/>
                  </a:lnTo>
                  <a:lnTo>
                    <a:pt x="6458937" y="0"/>
                  </a:lnTo>
                </a:path>
                <a:path w="6459219" h="5434330">
                  <a:moveTo>
                    <a:pt x="0" y="5433913"/>
                  </a:moveTo>
                  <a:lnTo>
                    <a:pt x="348209" y="5085060"/>
                  </a:lnTo>
                  <a:lnTo>
                    <a:pt x="1102647" y="4331071"/>
                  </a:lnTo>
                  <a:lnTo>
                    <a:pt x="2204768" y="5433913"/>
                  </a:lnTo>
                </a:path>
                <a:path w="6459219" h="5434330">
                  <a:moveTo>
                    <a:pt x="6458937" y="2809568"/>
                  </a:moveTo>
                  <a:lnTo>
                    <a:pt x="5783635" y="2134668"/>
                  </a:lnTo>
                  <a:lnTo>
                    <a:pt x="6458937" y="1458628"/>
                  </a:lnTo>
                </a:path>
              </a:pathLst>
            </a:custGeom>
            <a:ln w="438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853259" y="1876136"/>
            <a:ext cx="9918700" cy="4001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0050">
              <a:lnSpc>
                <a:spcPct val="116199"/>
              </a:lnSpc>
              <a:spcBef>
                <a:spcPts val="100"/>
              </a:spcBef>
            </a:pPr>
            <a:r>
              <a:rPr dirty="0" sz="2850">
                <a:latin typeface="Times New Roman"/>
                <a:cs typeface="Times New Roman"/>
              </a:rPr>
              <a:t>HAND-GESTURE-CONTROLLED</a:t>
            </a:r>
            <a:r>
              <a:rPr dirty="0" sz="2850" spc="-10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CAR WITH GPS </a:t>
            </a:r>
            <a:r>
              <a:rPr dirty="0" sz="2850" spc="-10">
                <a:latin typeface="Times New Roman"/>
                <a:cs typeface="Times New Roman"/>
              </a:rPr>
              <a:t>SYSTEM </a:t>
            </a:r>
            <a:r>
              <a:rPr dirty="0" sz="2850">
                <a:latin typeface="Times New Roman"/>
                <a:cs typeface="Times New Roman"/>
              </a:rPr>
              <a:t>AND</a:t>
            </a:r>
            <a:r>
              <a:rPr dirty="0" sz="2850" spc="-10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OBJECT</a:t>
            </a:r>
            <a:r>
              <a:rPr dirty="0" sz="2850" spc="-5">
                <a:latin typeface="Times New Roman"/>
                <a:cs typeface="Times New Roman"/>
              </a:rPr>
              <a:t> </a:t>
            </a:r>
            <a:r>
              <a:rPr dirty="0" sz="2850" spc="-10">
                <a:latin typeface="Times New Roman"/>
                <a:cs typeface="Times New Roman"/>
              </a:rPr>
              <a:t>DETECTION</a:t>
            </a:r>
            <a:endParaRPr sz="2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080">
              <a:lnSpc>
                <a:spcPct val="116199"/>
              </a:lnSpc>
            </a:pPr>
            <a:r>
              <a:rPr dirty="0" sz="2850">
                <a:latin typeface="Times New Roman"/>
                <a:cs typeface="Times New Roman"/>
              </a:rPr>
              <a:t>CSE</a:t>
            </a:r>
            <a:r>
              <a:rPr dirty="0" sz="2850" spc="-10">
                <a:latin typeface="Times New Roman"/>
                <a:cs typeface="Times New Roman"/>
              </a:rPr>
              <a:t> </a:t>
            </a:r>
            <a:r>
              <a:rPr dirty="0" sz="2850">
                <a:latin typeface="Times New Roman"/>
                <a:cs typeface="Times New Roman"/>
              </a:rPr>
              <a:t>316 – MICROPROCESSORS AND </a:t>
            </a:r>
            <a:r>
              <a:rPr dirty="0" sz="2850" spc="-10">
                <a:latin typeface="Times New Roman"/>
                <a:cs typeface="Times New Roman"/>
              </a:rPr>
              <a:t>MICROCONTROLLERS </a:t>
            </a:r>
            <a:r>
              <a:rPr dirty="0" sz="2850" spc="-25">
                <a:latin typeface="Times New Roman"/>
                <a:cs typeface="Times New Roman"/>
              </a:rPr>
              <a:t>LAB</a:t>
            </a:r>
            <a:endParaRPr sz="2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427990">
              <a:lnSpc>
                <a:spcPct val="115599"/>
              </a:lnSpc>
              <a:spcBef>
                <a:spcPts val="5"/>
              </a:spcBef>
            </a:pPr>
            <a:r>
              <a:rPr dirty="0" sz="2650">
                <a:latin typeface="Times New Roman"/>
                <a:cs typeface="Times New Roman"/>
              </a:rPr>
              <a:t>DEPARTMENT</a:t>
            </a:r>
            <a:r>
              <a:rPr dirty="0" sz="2650" spc="-30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OF</a:t>
            </a:r>
            <a:r>
              <a:rPr dirty="0" sz="2650" spc="-2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COMPUTER</a:t>
            </a:r>
            <a:r>
              <a:rPr dirty="0" sz="2650" spc="-30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SCIENCE</a:t>
            </a:r>
            <a:r>
              <a:rPr dirty="0" sz="2650" spc="-2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AND</a:t>
            </a:r>
            <a:r>
              <a:rPr dirty="0" sz="2650" spc="-25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ENGINEERING, </a:t>
            </a:r>
            <a:r>
              <a:rPr dirty="0" sz="2650">
                <a:latin typeface="Times New Roman"/>
                <a:cs typeface="Times New Roman"/>
              </a:rPr>
              <a:t>UNIVERSITY</a:t>
            </a:r>
            <a:r>
              <a:rPr dirty="0" sz="2650" spc="-35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OF</a:t>
            </a:r>
            <a:r>
              <a:rPr dirty="0" sz="2650" spc="-30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ASIA</a:t>
            </a:r>
            <a:r>
              <a:rPr dirty="0" sz="2650" spc="-30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PACIFIC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656459" y="7062423"/>
            <a:ext cx="4777105" cy="0"/>
          </a:xfrm>
          <a:custGeom>
            <a:avLst/>
            <a:gdLst/>
            <a:ahLst/>
            <a:cxnLst/>
            <a:rect l="l" t="t" r="r" b="b"/>
            <a:pathLst>
              <a:path w="4777105" h="0">
                <a:moveTo>
                  <a:pt x="0" y="0"/>
                </a:moveTo>
                <a:lnTo>
                  <a:pt x="4776579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xfrm>
            <a:off x="853259" y="974712"/>
            <a:ext cx="5085080" cy="7562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/>
              <a:t>PROJECT</a:t>
            </a:r>
            <a:r>
              <a:rPr dirty="0" sz="4800" spc="-190"/>
              <a:t> </a:t>
            </a:r>
            <a:r>
              <a:rPr dirty="0" sz="4800" spc="-10"/>
              <a:t>TITLE:</a:t>
            </a:r>
            <a:endParaRPr sz="4800"/>
          </a:p>
        </p:txBody>
      </p:sp>
      <p:sp>
        <p:nvSpPr>
          <p:cNvPr id="108" name="object 108" descr=""/>
          <p:cNvSpPr txBox="1"/>
          <p:nvPr/>
        </p:nvSpPr>
        <p:spPr>
          <a:xfrm>
            <a:off x="605659" y="7007943"/>
            <a:ext cx="6170930" cy="2239645"/>
          </a:xfrm>
          <a:prstGeom prst="rect">
            <a:avLst/>
          </a:prstGeom>
        </p:spPr>
        <p:txBody>
          <a:bodyPr wrap="square" lIns="0" tIns="184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55"/>
              </a:spcBef>
              <a:tabLst>
                <a:tab pos="3071495" algn="l"/>
              </a:tabLst>
            </a:pPr>
            <a:r>
              <a:rPr dirty="0" sz="3700" b="1">
                <a:latin typeface="Times New Roman"/>
                <a:cs typeface="Times New Roman"/>
              </a:rPr>
              <a:t>P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r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e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s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e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n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t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e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spc="-50" b="1">
                <a:latin typeface="Times New Roman"/>
                <a:cs typeface="Times New Roman"/>
              </a:rPr>
              <a:t>d</a:t>
            </a:r>
            <a:r>
              <a:rPr dirty="0" sz="3700" b="1">
                <a:latin typeface="Times New Roman"/>
                <a:cs typeface="Times New Roman"/>
              </a:rPr>
              <a:t>	B</a:t>
            </a:r>
            <a:r>
              <a:rPr dirty="0" sz="3700" spc="-19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y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spc="-50" b="1">
                <a:latin typeface="Times New Roman"/>
                <a:cs typeface="Times New Roman"/>
              </a:rPr>
              <a:t>:</a:t>
            </a: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2650">
                <a:latin typeface="Times New Roman"/>
                <a:cs typeface="Times New Roman"/>
              </a:rPr>
              <a:t>22201252(SHUHURAT</a:t>
            </a:r>
            <a:r>
              <a:rPr dirty="0" sz="2650" spc="175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FARIHA)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2650">
                <a:latin typeface="Times New Roman"/>
                <a:cs typeface="Times New Roman"/>
              </a:rPr>
              <a:t>22201256(BIVASH</a:t>
            </a:r>
            <a:r>
              <a:rPr dirty="0" sz="2650" spc="114">
                <a:latin typeface="Times New Roman"/>
                <a:cs typeface="Times New Roman"/>
              </a:rPr>
              <a:t> </a:t>
            </a:r>
            <a:r>
              <a:rPr dirty="0" sz="2650">
                <a:latin typeface="Times New Roman"/>
                <a:cs typeface="Times New Roman"/>
              </a:rPr>
              <a:t>NANDAN</a:t>
            </a:r>
            <a:r>
              <a:rPr dirty="0" sz="2650" spc="110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DEBNATH)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650">
                <a:latin typeface="Times New Roman"/>
                <a:cs typeface="Times New Roman"/>
              </a:rPr>
              <a:t>22201266(MAISHA</a:t>
            </a:r>
            <a:r>
              <a:rPr dirty="0" sz="2650" spc="135">
                <a:latin typeface="Times New Roman"/>
                <a:cs typeface="Times New Roman"/>
              </a:rPr>
              <a:t> </a:t>
            </a:r>
            <a:r>
              <a:rPr dirty="0" sz="2650" spc="-10">
                <a:latin typeface="Times New Roman"/>
                <a:cs typeface="Times New Roman"/>
              </a:rPr>
              <a:t>SAMEHA)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8688682" y="6998020"/>
            <a:ext cx="3982720" cy="222123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  <a:tabLst>
                <a:tab pos="3071495" algn="l"/>
              </a:tabLst>
            </a:pPr>
            <a:r>
              <a:rPr dirty="0" sz="3700" b="1">
                <a:latin typeface="Times New Roman"/>
                <a:cs typeface="Times New Roman"/>
              </a:rPr>
              <a:t>P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r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e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s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e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n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t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e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spc="-50" b="1">
                <a:latin typeface="Times New Roman"/>
                <a:cs typeface="Times New Roman"/>
              </a:rPr>
              <a:t>d</a:t>
            </a:r>
            <a:r>
              <a:rPr dirty="0" sz="3700" b="1">
                <a:latin typeface="Times New Roman"/>
                <a:cs typeface="Times New Roman"/>
              </a:rPr>
              <a:t>	T</a:t>
            </a:r>
            <a:r>
              <a:rPr dirty="0" sz="3700" spc="-19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o</a:t>
            </a:r>
            <a:r>
              <a:rPr dirty="0" sz="3700" spc="-185" b="1">
                <a:latin typeface="Times New Roman"/>
                <a:cs typeface="Times New Roman"/>
              </a:rPr>
              <a:t> </a:t>
            </a:r>
            <a:r>
              <a:rPr dirty="0" sz="3700" spc="-50" b="1">
                <a:latin typeface="Times New Roman"/>
                <a:cs typeface="Times New Roman"/>
              </a:rPr>
              <a:t>:</a:t>
            </a:r>
            <a:endParaRPr sz="3700">
              <a:latin typeface="Times New Roman"/>
              <a:cs typeface="Times New Roman"/>
            </a:endParaRPr>
          </a:p>
          <a:p>
            <a:pPr marL="12700" marR="193040">
              <a:lnSpc>
                <a:spcPct val="116500"/>
              </a:lnSpc>
              <a:spcBef>
                <a:spcPts val="500"/>
              </a:spcBef>
            </a:pPr>
            <a:r>
              <a:rPr dirty="0" sz="2600">
                <a:latin typeface="Times New Roman"/>
                <a:cs typeface="Times New Roman"/>
              </a:rPr>
              <a:t>ZAIMA</a:t>
            </a:r>
            <a:r>
              <a:rPr dirty="0" sz="2600" spc="-20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SARTAZ</a:t>
            </a:r>
            <a:r>
              <a:rPr dirty="0" sz="2600" spc="-15">
                <a:latin typeface="Times New Roman"/>
                <a:cs typeface="Times New Roman"/>
              </a:rPr>
              <a:t> </a:t>
            </a:r>
            <a:r>
              <a:rPr dirty="0" sz="2600" spc="-10">
                <a:latin typeface="Times New Roman"/>
                <a:cs typeface="Times New Roman"/>
              </a:rPr>
              <a:t>TAHERI LECTURER, </a:t>
            </a:r>
            <a:r>
              <a:rPr dirty="0" sz="2600">
                <a:latin typeface="Times New Roman"/>
                <a:cs typeface="Times New Roman"/>
              </a:rPr>
              <a:t>DEPARTMENT</a:t>
            </a:r>
            <a:r>
              <a:rPr dirty="0" sz="2600" spc="-35">
                <a:latin typeface="Times New Roman"/>
                <a:cs typeface="Times New Roman"/>
              </a:rPr>
              <a:t> </a:t>
            </a:r>
            <a:r>
              <a:rPr dirty="0" sz="2600">
                <a:latin typeface="Times New Roman"/>
                <a:cs typeface="Times New Roman"/>
              </a:rPr>
              <a:t>OF</a:t>
            </a:r>
            <a:r>
              <a:rPr dirty="0" sz="2600" spc="-25">
                <a:latin typeface="Times New Roman"/>
                <a:cs typeface="Times New Roman"/>
              </a:rPr>
              <a:t> CSE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28700" y="2068416"/>
            <a:ext cx="17292955" cy="8252459"/>
            <a:chOff x="1028700" y="2068416"/>
            <a:chExt cx="17292955" cy="8252459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2179" y="2807022"/>
              <a:ext cx="6605819" cy="74799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6808" y="4686160"/>
              <a:ext cx="123382" cy="12338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614530" y="7298796"/>
              <a:ext cx="1673860" cy="2988310"/>
            </a:xfrm>
            <a:custGeom>
              <a:avLst/>
              <a:gdLst/>
              <a:ahLst/>
              <a:cxnLst/>
              <a:rect l="l" t="t" r="r" b="b"/>
              <a:pathLst>
                <a:path w="1673859" h="2988309">
                  <a:moveTo>
                    <a:pt x="1673469" y="2988203"/>
                  </a:moveTo>
                  <a:lnTo>
                    <a:pt x="1315804" y="2988203"/>
                  </a:lnTo>
                  <a:lnTo>
                    <a:pt x="0" y="1673497"/>
                  </a:lnTo>
                  <a:lnTo>
                    <a:pt x="1673469" y="0"/>
                  </a:lnTo>
                  <a:lnTo>
                    <a:pt x="1673469" y="2988203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549346" y="6255905"/>
              <a:ext cx="3738879" cy="4031615"/>
            </a:xfrm>
            <a:custGeom>
              <a:avLst/>
              <a:gdLst/>
              <a:ahLst/>
              <a:cxnLst/>
              <a:rect l="l" t="t" r="r" b="b"/>
              <a:pathLst>
                <a:path w="3738880" h="4031615">
                  <a:moveTo>
                    <a:pt x="292151" y="4031093"/>
                  </a:moveTo>
                  <a:lnTo>
                    <a:pt x="0" y="3738714"/>
                  </a:lnTo>
                  <a:lnTo>
                    <a:pt x="3738653" y="0"/>
                  </a:lnTo>
                </a:path>
              </a:pathLst>
            </a:custGeom>
            <a:ln w="66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5710104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92297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129931" y="7518614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0" y="2068416"/>
              <a:ext cx="11106149" cy="39242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28" y="6575256"/>
              <a:ext cx="76200" cy="761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28" y="6965781"/>
              <a:ext cx="76200" cy="7619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28" y="7356306"/>
              <a:ext cx="76200" cy="7619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628" y="7746831"/>
              <a:ext cx="76200" cy="7619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9761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35"/>
              </a:spcBef>
            </a:pPr>
            <a:r>
              <a:rPr dirty="0" sz="4450"/>
              <a:t>Results</a:t>
            </a:r>
            <a:r>
              <a:rPr dirty="0" sz="4450" spc="-15"/>
              <a:t> </a:t>
            </a:r>
            <a:r>
              <a:rPr dirty="0" sz="4450"/>
              <a:t>and</a:t>
            </a:r>
            <a:r>
              <a:rPr dirty="0" sz="4450" spc="-15"/>
              <a:t> </a:t>
            </a:r>
            <a:r>
              <a:rPr dirty="0" sz="4450" spc="-10"/>
              <a:t>Analysis</a:t>
            </a:r>
            <a:endParaRPr sz="4450"/>
          </a:p>
        </p:txBody>
      </p:sp>
      <p:sp>
        <p:nvSpPr>
          <p:cNvPr id="18" name="object 18" descr=""/>
          <p:cNvSpPr txBox="1"/>
          <p:nvPr/>
        </p:nvSpPr>
        <p:spPr>
          <a:xfrm>
            <a:off x="997652" y="6342205"/>
            <a:ext cx="15688944" cy="1978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 marR="5080">
              <a:lnSpc>
                <a:spcPct val="116500"/>
              </a:lnSpc>
              <a:spcBef>
                <a:spcPts val="100"/>
              </a:spcBef>
            </a:pP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car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successfully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responded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tilt-</a:t>
            </a:r>
            <a:r>
              <a:rPr dirty="0" sz="2200">
                <a:latin typeface="Times New Roman"/>
                <a:cs typeface="Times New Roman"/>
              </a:rPr>
              <a:t>based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hand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gestures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(forward,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backward,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left,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right),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achieving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smooth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reliable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motion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control. </a:t>
            </a: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wireless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communication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between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ESP32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(transmitter)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 spc="-20">
                <a:latin typeface="Times New Roman"/>
                <a:cs typeface="Times New Roman"/>
              </a:rPr>
              <a:t>ESP32-</a:t>
            </a:r>
            <a:r>
              <a:rPr dirty="0" sz="2200">
                <a:latin typeface="Times New Roman"/>
                <a:cs typeface="Times New Roman"/>
              </a:rPr>
              <a:t>CAM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(receiver)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worked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consistently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without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signal</a:t>
            </a:r>
            <a:r>
              <a:rPr dirty="0" sz="2200" spc="-45">
                <a:latin typeface="Times New Roman"/>
                <a:cs typeface="Times New Roman"/>
              </a:rPr>
              <a:t> </a:t>
            </a:r>
            <a:r>
              <a:rPr dirty="0" sz="2200" spc="-20">
                <a:latin typeface="Times New Roman"/>
                <a:cs typeface="Times New Roman"/>
              </a:rPr>
              <a:t>loss.</a:t>
            </a:r>
            <a:endParaRPr sz="22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434"/>
              </a:spcBef>
            </a:pPr>
            <a:r>
              <a:rPr dirty="0" sz="2200" spc="-10">
                <a:latin typeface="Times New Roman"/>
                <a:cs typeface="Times New Roman"/>
              </a:rPr>
              <a:t>Real-</a:t>
            </a:r>
            <a:r>
              <a:rPr dirty="0" sz="2200">
                <a:latin typeface="Times New Roman"/>
                <a:cs typeface="Times New Roman"/>
              </a:rPr>
              <a:t>time</a:t>
            </a:r>
            <a:r>
              <a:rPr dirty="0" sz="2200" spc="-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response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was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achieved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with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minimal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delay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(&lt;1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second),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ensuring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accurate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control.</a:t>
            </a:r>
            <a:endParaRPr sz="2200">
              <a:latin typeface="Times New Roman"/>
              <a:cs typeface="Times New Roman"/>
            </a:endParaRPr>
          </a:p>
          <a:p>
            <a:pPr marL="12700" marR="1035685" indent="334645">
              <a:lnSpc>
                <a:spcPct val="116500"/>
              </a:lnSpc>
            </a:pPr>
            <a:r>
              <a:rPr dirty="0" sz="2200">
                <a:latin typeface="Times New Roman"/>
                <a:cs typeface="Times New Roman"/>
              </a:rPr>
              <a:t>Although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servo,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GPS,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ultrasonic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modules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were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not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integrated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due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to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hardware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and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calibration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issues,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the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main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objective </a:t>
            </a:r>
            <a:r>
              <a:rPr dirty="0" sz="2200">
                <a:latin typeface="Times New Roman"/>
                <a:cs typeface="Times New Roman"/>
              </a:rPr>
              <a:t>developing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gesture-</a:t>
            </a:r>
            <a:r>
              <a:rPr dirty="0" sz="2200">
                <a:latin typeface="Times New Roman"/>
                <a:cs typeface="Times New Roman"/>
              </a:rPr>
              <a:t>controlled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robotic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vehicle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—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was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successfully</a:t>
            </a:r>
            <a:r>
              <a:rPr dirty="0" sz="2200" spc="-30">
                <a:latin typeface="Times New Roman"/>
                <a:cs typeface="Times New Roman"/>
              </a:rPr>
              <a:t> </a:t>
            </a:r>
            <a:r>
              <a:rPr dirty="0" sz="2200" spc="-20">
                <a:latin typeface="Times New Roman"/>
                <a:cs typeface="Times New Roman"/>
              </a:rPr>
              <a:t>met.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047265" y="3131050"/>
            <a:ext cx="6244590" cy="4782185"/>
            <a:chOff x="1047265" y="3131050"/>
            <a:chExt cx="6244590" cy="478218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265" y="3131050"/>
              <a:ext cx="6244494" cy="477519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841865" y="3616356"/>
              <a:ext cx="2582545" cy="3716020"/>
            </a:xfrm>
            <a:custGeom>
              <a:avLst/>
              <a:gdLst/>
              <a:ahLst/>
              <a:cxnLst/>
              <a:rect l="l" t="t" r="r" b="b"/>
              <a:pathLst>
                <a:path w="2582545" h="3716020">
                  <a:moveTo>
                    <a:pt x="0" y="3699273"/>
                  </a:moveTo>
                  <a:lnTo>
                    <a:pt x="23566" y="0"/>
                  </a:lnTo>
                  <a:lnTo>
                    <a:pt x="2582316" y="16300"/>
                  </a:lnTo>
                  <a:lnTo>
                    <a:pt x="2558750" y="3715574"/>
                  </a:lnTo>
                  <a:lnTo>
                    <a:pt x="0" y="3699273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403056" y="3131050"/>
              <a:ext cx="1484630" cy="666750"/>
            </a:xfrm>
            <a:custGeom>
              <a:avLst/>
              <a:gdLst/>
              <a:ahLst/>
              <a:cxnLst/>
              <a:rect l="l" t="t" r="r" b="b"/>
              <a:pathLst>
                <a:path w="1484629" h="666750">
                  <a:moveTo>
                    <a:pt x="1351314" y="666568"/>
                  </a:moveTo>
                  <a:lnTo>
                    <a:pt x="130007" y="658790"/>
                  </a:lnTo>
                  <a:lnTo>
                    <a:pt x="79143" y="648183"/>
                  </a:lnTo>
                  <a:lnTo>
                    <a:pt x="37733" y="619878"/>
                  </a:lnTo>
                  <a:lnTo>
                    <a:pt x="9957" y="578110"/>
                  </a:lnTo>
                  <a:lnTo>
                    <a:pt x="0" y="527116"/>
                  </a:lnTo>
                  <a:lnTo>
                    <a:pt x="1427" y="303046"/>
                  </a:lnTo>
                  <a:lnTo>
                    <a:pt x="12033" y="252183"/>
                  </a:lnTo>
                  <a:lnTo>
                    <a:pt x="40338" y="210773"/>
                  </a:lnTo>
                  <a:lnTo>
                    <a:pt x="82106" y="182998"/>
                  </a:lnTo>
                  <a:lnTo>
                    <a:pt x="133101" y="173040"/>
                  </a:lnTo>
                  <a:lnTo>
                    <a:pt x="526376" y="175545"/>
                  </a:lnTo>
                  <a:lnTo>
                    <a:pt x="542571" y="127473"/>
                  </a:lnTo>
                  <a:lnTo>
                    <a:pt x="568750" y="85055"/>
                  </a:lnTo>
                  <a:lnTo>
                    <a:pt x="603492" y="49694"/>
                  </a:lnTo>
                  <a:lnTo>
                    <a:pt x="645375" y="22795"/>
                  </a:lnTo>
                  <a:lnTo>
                    <a:pt x="692979" y="5762"/>
                  </a:lnTo>
                  <a:lnTo>
                    <a:pt x="744881" y="0"/>
                  </a:lnTo>
                  <a:lnTo>
                    <a:pt x="796706" y="6422"/>
                  </a:lnTo>
                  <a:lnTo>
                    <a:pt x="844089" y="24060"/>
                  </a:lnTo>
                  <a:lnTo>
                    <a:pt x="885626" y="51491"/>
                  </a:lnTo>
                  <a:lnTo>
                    <a:pt x="919915" y="87292"/>
                  </a:lnTo>
                  <a:lnTo>
                    <a:pt x="945551" y="130040"/>
                  </a:lnTo>
                  <a:lnTo>
                    <a:pt x="961133" y="178314"/>
                  </a:lnTo>
                  <a:lnTo>
                    <a:pt x="1354408" y="180819"/>
                  </a:lnTo>
                  <a:lnTo>
                    <a:pt x="1405271" y="191425"/>
                  </a:lnTo>
                  <a:lnTo>
                    <a:pt x="1446682" y="219730"/>
                  </a:lnTo>
                  <a:lnTo>
                    <a:pt x="1474457" y="261497"/>
                  </a:lnTo>
                  <a:lnTo>
                    <a:pt x="1484415" y="312492"/>
                  </a:lnTo>
                  <a:lnTo>
                    <a:pt x="1482988" y="536561"/>
                  </a:lnTo>
                  <a:lnTo>
                    <a:pt x="1472381" y="587425"/>
                  </a:lnTo>
                  <a:lnTo>
                    <a:pt x="1444076" y="628835"/>
                  </a:lnTo>
                  <a:lnTo>
                    <a:pt x="1402309" y="656611"/>
                  </a:lnTo>
                  <a:lnTo>
                    <a:pt x="1351314" y="66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625" y="3200868"/>
              <a:ext cx="198472" cy="19847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39135" y="4069346"/>
              <a:ext cx="412115" cy="3027680"/>
            </a:xfrm>
            <a:custGeom>
              <a:avLst/>
              <a:gdLst/>
              <a:ahLst/>
              <a:cxnLst/>
              <a:rect l="l" t="t" r="r" b="b"/>
              <a:pathLst>
                <a:path w="412114" h="3027679">
                  <a:moveTo>
                    <a:pt x="395249" y="2634843"/>
                  </a:moveTo>
                  <a:lnTo>
                    <a:pt x="2489" y="2632367"/>
                  </a:lnTo>
                  <a:lnTo>
                    <a:pt x="0" y="3025127"/>
                  </a:lnTo>
                  <a:lnTo>
                    <a:pt x="392760" y="3027603"/>
                  </a:lnTo>
                  <a:lnTo>
                    <a:pt x="395249" y="2634843"/>
                  </a:lnTo>
                  <a:close/>
                </a:path>
                <a:path w="412114" h="3027679">
                  <a:moveTo>
                    <a:pt x="398602" y="2108377"/>
                  </a:moveTo>
                  <a:lnTo>
                    <a:pt x="5842" y="2105888"/>
                  </a:lnTo>
                  <a:lnTo>
                    <a:pt x="3352" y="2498648"/>
                  </a:lnTo>
                  <a:lnTo>
                    <a:pt x="396113" y="2501138"/>
                  </a:lnTo>
                  <a:lnTo>
                    <a:pt x="398602" y="2108377"/>
                  </a:lnTo>
                  <a:close/>
                </a:path>
                <a:path w="412114" h="3027679">
                  <a:moveTo>
                    <a:pt x="401955" y="1581899"/>
                  </a:moveTo>
                  <a:lnTo>
                    <a:pt x="9194" y="1579422"/>
                  </a:lnTo>
                  <a:lnTo>
                    <a:pt x="6718" y="1972183"/>
                  </a:lnTo>
                  <a:lnTo>
                    <a:pt x="399478" y="1974659"/>
                  </a:lnTo>
                  <a:lnTo>
                    <a:pt x="401955" y="1581899"/>
                  </a:lnTo>
                  <a:close/>
                </a:path>
                <a:path w="412114" h="3027679">
                  <a:moveTo>
                    <a:pt x="405295" y="1055420"/>
                  </a:moveTo>
                  <a:lnTo>
                    <a:pt x="12534" y="1052944"/>
                  </a:lnTo>
                  <a:lnTo>
                    <a:pt x="10058" y="1445704"/>
                  </a:lnTo>
                  <a:lnTo>
                    <a:pt x="402818" y="1448181"/>
                  </a:lnTo>
                  <a:lnTo>
                    <a:pt x="405295" y="1055420"/>
                  </a:lnTo>
                  <a:close/>
                </a:path>
                <a:path w="412114" h="3027679">
                  <a:moveTo>
                    <a:pt x="408647" y="528955"/>
                  </a:moveTo>
                  <a:lnTo>
                    <a:pt x="15887" y="526465"/>
                  </a:lnTo>
                  <a:lnTo>
                    <a:pt x="13411" y="919226"/>
                  </a:lnTo>
                  <a:lnTo>
                    <a:pt x="406171" y="921715"/>
                  </a:lnTo>
                  <a:lnTo>
                    <a:pt x="408647" y="528955"/>
                  </a:lnTo>
                  <a:close/>
                </a:path>
                <a:path w="412114" h="3027679">
                  <a:moveTo>
                    <a:pt x="412013" y="2476"/>
                  </a:moveTo>
                  <a:lnTo>
                    <a:pt x="19253" y="0"/>
                  </a:lnTo>
                  <a:lnTo>
                    <a:pt x="16764" y="392760"/>
                  </a:lnTo>
                  <a:lnTo>
                    <a:pt x="409524" y="395236"/>
                  </a:lnTo>
                  <a:lnTo>
                    <a:pt x="412013" y="247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59721" y="4115332"/>
              <a:ext cx="1633220" cy="2937510"/>
            </a:xfrm>
            <a:custGeom>
              <a:avLst/>
              <a:gdLst/>
              <a:ahLst/>
              <a:cxnLst/>
              <a:rect l="l" t="t" r="r" b="b"/>
              <a:pathLst>
                <a:path w="1633220" h="2937509">
                  <a:moveTo>
                    <a:pt x="888047" y="1208786"/>
                  </a:moveTo>
                  <a:lnTo>
                    <a:pt x="22923" y="1182560"/>
                  </a:lnTo>
                  <a:lnTo>
                    <a:pt x="15049" y="1184173"/>
                  </a:lnTo>
                  <a:lnTo>
                    <a:pt x="8420" y="1188567"/>
                  </a:lnTo>
                  <a:lnTo>
                    <a:pt x="3810" y="1195108"/>
                  </a:lnTo>
                  <a:lnTo>
                    <a:pt x="2057" y="1203159"/>
                  </a:lnTo>
                  <a:lnTo>
                    <a:pt x="3632" y="1211237"/>
                  </a:lnTo>
                  <a:lnTo>
                    <a:pt x="8039" y="1217853"/>
                  </a:lnTo>
                  <a:lnTo>
                    <a:pt x="14592" y="1222336"/>
                  </a:lnTo>
                  <a:lnTo>
                    <a:pt x="22656" y="1224013"/>
                  </a:lnTo>
                  <a:lnTo>
                    <a:pt x="867435" y="1229385"/>
                  </a:lnTo>
                  <a:lnTo>
                    <a:pt x="875512" y="1227709"/>
                  </a:lnTo>
                  <a:lnTo>
                    <a:pt x="882002" y="1223289"/>
                  </a:lnTo>
                  <a:lnTo>
                    <a:pt x="886409" y="1216774"/>
                  </a:lnTo>
                  <a:lnTo>
                    <a:pt x="888047" y="1208786"/>
                  </a:lnTo>
                  <a:close/>
                </a:path>
                <a:path w="1633220" h="2937509">
                  <a:moveTo>
                    <a:pt x="1012088" y="1595564"/>
                  </a:moveTo>
                  <a:lnTo>
                    <a:pt x="24536" y="1568551"/>
                  </a:lnTo>
                  <a:lnTo>
                    <a:pt x="16700" y="1570189"/>
                  </a:lnTo>
                  <a:lnTo>
                    <a:pt x="10045" y="1574571"/>
                  </a:lnTo>
                  <a:lnTo>
                    <a:pt x="5435" y="1581099"/>
                  </a:lnTo>
                  <a:lnTo>
                    <a:pt x="3670" y="1589138"/>
                  </a:lnTo>
                  <a:lnTo>
                    <a:pt x="5245" y="1597228"/>
                  </a:lnTo>
                  <a:lnTo>
                    <a:pt x="9652" y="1603844"/>
                  </a:lnTo>
                  <a:lnTo>
                    <a:pt x="16205" y="1608328"/>
                  </a:lnTo>
                  <a:lnTo>
                    <a:pt x="24269" y="1610004"/>
                  </a:lnTo>
                  <a:lnTo>
                    <a:pt x="991476" y="1616151"/>
                  </a:lnTo>
                  <a:lnTo>
                    <a:pt x="999553" y="1614474"/>
                  </a:lnTo>
                  <a:lnTo>
                    <a:pt x="1006055" y="1610055"/>
                  </a:lnTo>
                  <a:lnTo>
                    <a:pt x="1010450" y="1603540"/>
                  </a:lnTo>
                  <a:lnTo>
                    <a:pt x="1012088" y="1595564"/>
                  </a:lnTo>
                  <a:close/>
                </a:path>
                <a:path w="1633220" h="2937509">
                  <a:moveTo>
                    <a:pt x="1027125" y="1346238"/>
                  </a:moveTo>
                  <a:lnTo>
                    <a:pt x="25387" y="1319136"/>
                  </a:lnTo>
                  <a:lnTo>
                    <a:pt x="17297" y="1320812"/>
                  </a:lnTo>
                  <a:lnTo>
                    <a:pt x="10807" y="1325232"/>
                  </a:lnTo>
                  <a:lnTo>
                    <a:pt x="6413" y="1331747"/>
                  </a:lnTo>
                  <a:lnTo>
                    <a:pt x="4762" y="1339735"/>
                  </a:lnTo>
                  <a:lnTo>
                    <a:pt x="6337" y="1347812"/>
                  </a:lnTo>
                  <a:lnTo>
                    <a:pt x="10744" y="1354429"/>
                  </a:lnTo>
                  <a:lnTo>
                    <a:pt x="17297" y="1358912"/>
                  </a:lnTo>
                  <a:lnTo>
                    <a:pt x="25361" y="1360589"/>
                  </a:lnTo>
                  <a:lnTo>
                    <a:pt x="1006500" y="1366824"/>
                  </a:lnTo>
                  <a:lnTo>
                    <a:pt x="1014590" y="1365148"/>
                  </a:lnTo>
                  <a:lnTo>
                    <a:pt x="1021080" y="1360728"/>
                  </a:lnTo>
                  <a:lnTo>
                    <a:pt x="1025474" y="1354213"/>
                  </a:lnTo>
                  <a:lnTo>
                    <a:pt x="1027125" y="1346238"/>
                  </a:lnTo>
                  <a:close/>
                </a:path>
                <a:path w="1633220" h="2937509">
                  <a:moveTo>
                    <a:pt x="1050899" y="1080147"/>
                  </a:moveTo>
                  <a:lnTo>
                    <a:pt x="26695" y="1052893"/>
                  </a:lnTo>
                  <a:lnTo>
                    <a:pt x="18834" y="1054404"/>
                  </a:lnTo>
                  <a:lnTo>
                    <a:pt x="12192" y="1058811"/>
                  </a:lnTo>
                  <a:lnTo>
                    <a:pt x="7581" y="1065403"/>
                  </a:lnTo>
                  <a:lnTo>
                    <a:pt x="5829" y="1073480"/>
                  </a:lnTo>
                  <a:lnTo>
                    <a:pt x="7404" y="1081570"/>
                  </a:lnTo>
                  <a:lnTo>
                    <a:pt x="11811" y="1088186"/>
                  </a:lnTo>
                  <a:lnTo>
                    <a:pt x="18364" y="1092669"/>
                  </a:lnTo>
                  <a:lnTo>
                    <a:pt x="26428" y="1094346"/>
                  </a:lnTo>
                  <a:lnTo>
                    <a:pt x="1030274" y="1100734"/>
                  </a:lnTo>
                  <a:lnTo>
                    <a:pt x="1038352" y="1099058"/>
                  </a:lnTo>
                  <a:lnTo>
                    <a:pt x="1044854" y="1094638"/>
                  </a:lnTo>
                  <a:lnTo>
                    <a:pt x="1049248" y="1088123"/>
                  </a:lnTo>
                  <a:lnTo>
                    <a:pt x="1050899" y="1080147"/>
                  </a:lnTo>
                  <a:close/>
                </a:path>
                <a:path w="1633220" h="2937509">
                  <a:moveTo>
                    <a:pt x="1115060" y="1856232"/>
                  </a:moveTo>
                  <a:lnTo>
                    <a:pt x="25590" y="1828558"/>
                  </a:lnTo>
                  <a:lnTo>
                    <a:pt x="17424" y="1830108"/>
                  </a:lnTo>
                  <a:lnTo>
                    <a:pt x="10820" y="1834515"/>
                  </a:lnTo>
                  <a:lnTo>
                    <a:pt x="6375" y="1841080"/>
                  </a:lnTo>
                  <a:lnTo>
                    <a:pt x="4724" y="1849145"/>
                  </a:lnTo>
                  <a:lnTo>
                    <a:pt x="6311" y="1857235"/>
                  </a:lnTo>
                  <a:lnTo>
                    <a:pt x="10706" y="1863852"/>
                  </a:lnTo>
                  <a:lnTo>
                    <a:pt x="17272" y="1868335"/>
                  </a:lnTo>
                  <a:lnTo>
                    <a:pt x="25323" y="1870011"/>
                  </a:lnTo>
                  <a:lnTo>
                    <a:pt x="1094447" y="1876818"/>
                  </a:lnTo>
                  <a:lnTo>
                    <a:pt x="1102525" y="1875142"/>
                  </a:lnTo>
                  <a:lnTo>
                    <a:pt x="1109014" y="1870722"/>
                  </a:lnTo>
                  <a:lnTo>
                    <a:pt x="1113409" y="1864207"/>
                  </a:lnTo>
                  <a:lnTo>
                    <a:pt x="1115060" y="1856232"/>
                  </a:lnTo>
                  <a:close/>
                </a:path>
                <a:path w="1633220" h="2937509">
                  <a:moveTo>
                    <a:pt x="1137742" y="683895"/>
                  </a:moveTo>
                  <a:lnTo>
                    <a:pt x="30276" y="656107"/>
                  </a:lnTo>
                  <a:lnTo>
                    <a:pt x="22212" y="657872"/>
                  </a:lnTo>
                  <a:lnTo>
                    <a:pt x="15595" y="662254"/>
                  </a:lnTo>
                  <a:lnTo>
                    <a:pt x="11099" y="668705"/>
                  </a:lnTo>
                  <a:lnTo>
                    <a:pt x="9410" y="676706"/>
                  </a:lnTo>
                  <a:lnTo>
                    <a:pt x="10985" y="684784"/>
                  </a:lnTo>
                  <a:lnTo>
                    <a:pt x="15392" y="691400"/>
                  </a:lnTo>
                  <a:lnTo>
                    <a:pt x="21945" y="695883"/>
                  </a:lnTo>
                  <a:lnTo>
                    <a:pt x="30010" y="697560"/>
                  </a:lnTo>
                  <a:lnTo>
                    <a:pt x="1117130" y="704494"/>
                  </a:lnTo>
                  <a:lnTo>
                    <a:pt x="1125194" y="702805"/>
                  </a:lnTo>
                  <a:lnTo>
                    <a:pt x="1131697" y="698385"/>
                  </a:lnTo>
                  <a:lnTo>
                    <a:pt x="1136091" y="691870"/>
                  </a:lnTo>
                  <a:lnTo>
                    <a:pt x="1137742" y="683895"/>
                  </a:lnTo>
                  <a:close/>
                </a:path>
                <a:path w="1633220" h="2937509">
                  <a:moveTo>
                    <a:pt x="1150848" y="2130018"/>
                  </a:moveTo>
                  <a:lnTo>
                    <a:pt x="23075" y="2102104"/>
                  </a:lnTo>
                  <a:lnTo>
                    <a:pt x="14859" y="2103653"/>
                  </a:lnTo>
                  <a:lnTo>
                    <a:pt x="8255" y="2108060"/>
                  </a:lnTo>
                  <a:lnTo>
                    <a:pt x="3848" y="2114626"/>
                  </a:lnTo>
                  <a:lnTo>
                    <a:pt x="2209" y="2122703"/>
                  </a:lnTo>
                  <a:lnTo>
                    <a:pt x="3797" y="2130780"/>
                  </a:lnTo>
                  <a:lnTo>
                    <a:pt x="8191" y="2137397"/>
                  </a:lnTo>
                  <a:lnTo>
                    <a:pt x="14757" y="2141880"/>
                  </a:lnTo>
                  <a:lnTo>
                    <a:pt x="22809" y="2143556"/>
                  </a:lnTo>
                  <a:lnTo>
                    <a:pt x="1130236" y="2150605"/>
                  </a:lnTo>
                  <a:lnTo>
                    <a:pt x="1138301" y="2148929"/>
                  </a:lnTo>
                  <a:lnTo>
                    <a:pt x="1144803" y="2144509"/>
                  </a:lnTo>
                  <a:lnTo>
                    <a:pt x="1149197" y="2137994"/>
                  </a:lnTo>
                  <a:lnTo>
                    <a:pt x="1150848" y="2130018"/>
                  </a:lnTo>
                  <a:close/>
                </a:path>
                <a:path w="1633220" h="2937509">
                  <a:moveTo>
                    <a:pt x="1186167" y="2389416"/>
                  </a:moveTo>
                  <a:lnTo>
                    <a:pt x="23241" y="2361273"/>
                  </a:lnTo>
                  <a:lnTo>
                    <a:pt x="14922" y="2362962"/>
                  </a:lnTo>
                  <a:lnTo>
                    <a:pt x="8432" y="2367381"/>
                  </a:lnTo>
                  <a:lnTo>
                    <a:pt x="4038" y="2373896"/>
                  </a:lnTo>
                  <a:lnTo>
                    <a:pt x="2387" y="2381872"/>
                  </a:lnTo>
                  <a:lnTo>
                    <a:pt x="3962" y="2389949"/>
                  </a:lnTo>
                  <a:lnTo>
                    <a:pt x="8369" y="2396566"/>
                  </a:lnTo>
                  <a:lnTo>
                    <a:pt x="14922" y="2401049"/>
                  </a:lnTo>
                  <a:lnTo>
                    <a:pt x="22987" y="2402738"/>
                  </a:lnTo>
                  <a:lnTo>
                    <a:pt x="1165555" y="2410015"/>
                  </a:lnTo>
                  <a:lnTo>
                    <a:pt x="1173632" y="2408326"/>
                  </a:lnTo>
                  <a:lnTo>
                    <a:pt x="1180122" y="2403906"/>
                  </a:lnTo>
                  <a:lnTo>
                    <a:pt x="1184516" y="2397391"/>
                  </a:lnTo>
                  <a:lnTo>
                    <a:pt x="1186167" y="2389416"/>
                  </a:lnTo>
                  <a:close/>
                </a:path>
                <a:path w="1633220" h="2937509">
                  <a:moveTo>
                    <a:pt x="1232776" y="2659164"/>
                  </a:moveTo>
                  <a:lnTo>
                    <a:pt x="20637" y="2630716"/>
                  </a:lnTo>
                  <a:lnTo>
                    <a:pt x="12560" y="2632392"/>
                  </a:lnTo>
                  <a:lnTo>
                    <a:pt x="6057" y="2636812"/>
                  </a:lnTo>
                  <a:lnTo>
                    <a:pt x="1663" y="2643340"/>
                  </a:lnTo>
                  <a:lnTo>
                    <a:pt x="12" y="2651315"/>
                  </a:lnTo>
                  <a:lnTo>
                    <a:pt x="1600" y="2659392"/>
                  </a:lnTo>
                  <a:lnTo>
                    <a:pt x="5994" y="2666009"/>
                  </a:lnTo>
                  <a:lnTo>
                    <a:pt x="12560" y="2670492"/>
                  </a:lnTo>
                  <a:lnTo>
                    <a:pt x="20612" y="2672169"/>
                  </a:lnTo>
                  <a:lnTo>
                    <a:pt x="1212164" y="2679763"/>
                  </a:lnTo>
                  <a:lnTo>
                    <a:pt x="1220241" y="2678074"/>
                  </a:lnTo>
                  <a:lnTo>
                    <a:pt x="1226731" y="2673667"/>
                  </a:lnTo>
                  <a:lnTo>
                    <a:pt x="1231138" y="2667139"/>
                  </a:lnTo>
                  <a:lnTo>
                    <a:pt x="1232776" y="2659164"/>
                  </a:lnTo>
                  <a:close/>
                </a:path>
                <a:path w="1633220" h="2937509">
                  <a:moveTo>
                    <a:pt x="1252093" y="2916326"/>
                  </a:moveTo>
                  <a:lnTo>
                    <a:pt x="20866" y="2887751"/>
                  </a:lnTo>
                  <a:lnTo>
                    <a:pt x="13030" y="2889212"/>
                  </a:lnTo>
                  <a:lnTo>
                    <a:pt x="6388" y="2893631"/>
                  </a:lnTo>
                  <a:lnTo>
                    <a:pt x="1765" y="2900248"/>
                  </a:lnTo>
                  <a:lnTo>
                    <a:pt x="0" y="2908350"/>
                  </a:lnTo>
                  <a:lnTo>
                    <a:pt x="1574" y="2916428"/>
                  </a:lnTo>
                  <a:lnTo>
                    <a:pt x="5981" y="2923044"/>
                  </a:lnTo>
                  <a:lnTo>
                    <a:pt x="12534" y="2927540"/>
                  </a:lnTo>
                  <a:lnTo>
                    <a:pt x="20599" y="2929217"/>
                  </a:lnTo>
                  <a:lnTo>
                    <a:pt x="1231480" y="2936925"/>
                  </a:lnTo>
                  <a:lnTo>
                    <a:pt x="1239558" y="2935236"/>
                  </a:lnTo>
                  <a:lnTo>
                    <a:pt x="1246047" y="2930817"/>
                  </a:lnTo>
                  <a:lnTo>
                    <a:pt x="1250454" y="2924302"/>
                  </a:lnTo>
                  <a:lnTo>
                    <a:pt x="1252093" y="2916326"/>
                  </a:lnTo>
                  <a:close/>
                </a:path>
                <a:path w="1633220" h="2937509">
                  <a:moveTo>
                    <a:pt x="1316977" y="821588"/>
                  </a:moveTo>
                  <a:lnTo>
                    <a:pt x="33997" y="792683"/>
                  </a:lnTo>
                  <a:lnTo>
                    <a:pt x="26276" y="794372"/>
                  </a:lnTo>
                  <a:lnTo>
                    <a:pt x="19621" y="798766"/>
                  </a:lnTo>
                  <a:lnTo>
                    <a:pt x="14935" y="805256"/>
                  </a:lnTo>
                  <a:lnTo>
                    <a:pt x="13131" y="813282"/>
                  </a:lnTo>
                  <a:lnTo>
                    <a:pt x="14719" y="821359"/>
                  </a:lnTo>
                  <a:lnTo>
                    <a:pt x="19113" y="827976"/>
                  </a:lnTo>
                  <a:lnTo>
                    <a:pt x="25679" y="832459"/>
                  </a:lnTo>
                  <a:lnTo>
                    <a:pt x="33731" y="834148"/>
                  </a:lnTo>
                  <a:lnTo>
                    <a:pt x="1296352" y="842175"/>
                  </a:lnTo>
                  <a:lnTo>
                    <a:pt x="1304429" y="840498"/>
                  </a:lnTo>
                  <a:lnTo>
                    <a:pt x="1310932" y="836079"/>
                  </a:lnTo>
                  <a:lnTo>
                    <a:pt x="1315326" y="829564"/>
                  </a:lnTo>
                  <a:lnTo>
                    <a:pt x="1316977" y="821588"/>
                  </a:lnTo>
                  <a:close/>
                </a:path>
                <a:path w="1633220" h="2937509">
                  <a:moveTo>
                    <a:pt x="1347076" y="555536"/>
                  </a:moveTo>
                  <a:lnTo>
                    <a:pt x="34899" y="526440"/>
                  </a:lnTo>
                  <a:lnTo>
                    <a:pt x="27025" y="527913"/>
                  </a:lnTo>
                  <a:lnTo>
                    <a:pt x="20383" y="532320"/>
                  </a:lnTo>
                  <a:lnTo>
                    <a:pt x="15798" y="538937"/>
                  </a:lnTo>
                  <a:lnTo>
                    <a:pt x="14046" y="547039"/>
                  </a:lnTo>
                  <a:lnTo>
                    <a:pt x="15621" y="555117"/>
                  </a:lnTo>
                  <a:lnTo>
                    <a:pt x="20015" y="561733"/>
                  </a:lnTo>
                  <a:lnTo>
                    <a:pt x="26581" y="566216"/>
                  </a:lnTo>
                  <a:lnTo>
                    <a:pt x="34645" y="567905"/>
                  </a:lnTo>
                  <a:lnTo>
                    <a:pt x="1326464" y="576122"/>
                  </a:lnTo>
                  <a:lnTo>
                    <a:pt x="1334541" y="574446"/>
                  </a:lnTo>
                  <a:lnTo>
                    <a:pt x="1341031" y="570026"/>
                  </a:lnTo>
                  <a:lnTo>
                    <a:pt x="1345438" y="563511"/>
                  </a:lnTo>
                  <a:lnTo>
                    <a:pt x="1347076" y="555536"/>
                  </a:lnTo>
                  <a:close/>
                </a:path>
                <a:path w="1633220" h="2937509">
                  <a:moveTo>
                    <a:pt x="1367561" y="158864"/>
                  </a:moveTo>
                  <a:lnTo>
                    <a:pt x="37312" y="129667"/>
                  </a:lnTo>
                  <a:lnTo>
                    <a:pt x="29502" y="131203"/>
                  </a:lnTo>
                  <a:lnTo>
                    <a:pt x="22860" y="135610"/>
                  </a:lnTo>
                  <a:lnTo>
                    <a:pt x="18224" y="142189"/>
                  </a:lnTo>
                  <a:lnTo>
                    <a:pt x="16446" y="150266"/>
                  </a:lnTo>
                  <a:lnTo>
                    <a:pt x="18034" y="158343"/>
                  </a:lnTo>
                  <a:lnTo>
                    <a:pt x="22428" y="164960"/>
                  </a:lnTo>
                  <a:lnTo>
                    <a:pt x="28994" y="169443"/>
                  </a:lnTo>
                  <a:lnTo>
                    <a:pt x="37045" y="171119"/>
                  </a:lnTo>
                  <a:lnTo>
                    <a:pt x="1346949" y="179463"/>
                  </a:lnTo>
                  <a:lnTo>
                    <a:pt x="1355026" y="177774"/>
                  </a:lnTo>
                  <a:lnTo>
                    <a:pt x="1361528" y="173367"/>
                  </a:lnTo>
                  <a:lnTo>
                    <a:pt x="1365923" y="166839"/>
                  </a:lnTo>
                  <a:lnTo>
                    <a:pt x="1367561" y="158864"/>
                  </a:lnTo>
                  <a:close/>
                </a:path>
                <a:path w="1633220" h="2937509">
                  <a:moveTo>
                    <a:pt x="1373416" y="2265184"/>
                  </a:moveTo>
                  <a:lnTo>
                    <a:pt x="24206" y="2235873"/>
                  </a:lnTo>
                  <a:lnTo>
                    <a:pt x="16332" y="2237295"/>
                  </a:lnTo>
                  <a:lnTo>
                    <a:pt x="9690" y="2241715"/>
                  </a:lnTo>
                  <a:lnTo>
                    <a:pt x="5105" y="2248357"/>
                  </a:lnTo>
                  <a:lnTo>
                    <a:pt x="3352" y="2256459"/>
                  </a:lnTo>
                  <a:lnTo>
                    <a:pt x="4927" y="2264549"/>
                  </a:lnTo>
                  <a:lnTo>
                    <a:pt x="9321" y="2271166"/>
                  </a:lnTo>
                  <a:lnTo>
                    <a:pt x="15887" y="2275649"/>
                  </a:lnTo>
                  <a:lnTo>
                    <a:pt x="23952" y="2277326"/>
                  </a:lnTo>
                  <a:lnTo>
                    <a:pt x="1352791" y="2285784"/>
                  </a:lnTo>
                  <a:lnTo>
                    <a:pt x="1352931" y="2285784"/>
                  </a:lnTo>
                  <a:lnTo>
                    <a:pt x="1360868" y="2284107"/>
                  </a:lnTo>
                  <a:lnTo>
                    <a:pt x="1367370" y="2279688"/>
                  </a:lnTo>
                  <a:lnTo>
                    <a:pt x="1371765" y="2273173"/>
                  </a:lnTo>
                  <a:lnTo>
                    <a:pt x="1373416" y="2265184"/>
                  </a:lnTo>
                  <a:close/>
                </a:path>
                <a:path w="1633220" h="2937509">
                  <a:moveTo>
                    <a:pt x="1555305" y="1739506"/>
                  </a:moveTo>
                  <a:lnTo>
                    <a:pt x="29286" y="1709051"/>
                  </a:lnTo>
                  <a:lnTo>
                    <a:pt x="21590" y="1710613"/>
                  </a:lnTo>
                  <a:lnTo>
                    <a:pt x="14922" y="1715008"/>
                  </a:lnTo>
                  <a:lnTo>
                    <a:pt x="10223" y="1721586"/>
                  </a:lnTo>
                  <a:lnTo>
                    <a:pt x="8420" y="1729651"/>
                  </a:lnTo>
                  <a:lnTo>
                    <a:pt x="9994" y="1737728"/>
                  </a:lnTo>
                  <a:lnTo>
                    <a:pt x="14401" y="1744345"/>
                  </a:lnTo>
                  <a:lnTo>
                    <a:pt x="20955" y="1748828"/>
                  </a:lnTo>
                  <a:lnTo>
                    <a:pt x="29019" y="1750517"/>
                  </a:lnTo>
                  <a:lnTo>
                    <a:pt x="1534693" y="1760093"/>
                  </a:lnTo>
                  <a:lnTo>
                    <a:pt x="1534820" y="1760093"/>
                  </a:lnTo>
                  <a:lnTo>
                    <a:pt x="1542770" y="1758416"/>
                  </a:lnTo>
                  <a:lnTo>
                    <a:pt x="1549260" y="1753997"/>
                  </a:lnTo>
                  <a:lnTo>
                    <a:pt x="1553667" y="1747481"/>
                  </a:lnTo>
                  <a:lnTo>
                    <a:pt x="1555305" y="1739506"/>
                  </a:lnTo>
                  <a:close/>
                </a:path>
                <a:path w="1633220" h="2937509">
                  <a:moveTo>
                    <a:pt x="1583728" y="296786"/>
                  </a:moveTo>
                  <a:lnTo>
                    <a:pt x="41973" y="266242"/>
                  </a:lnTo>
                  <a:lnTo>
                    <a:pt x="34328" y="267893"/>
                  </a:lnTo>
                  <a:lnTo>
                    <a:pt x="27660" y="272275"/>
                  </a:lnTo>
                  <a:lnTo>
                    <a:pt x="22936" y="278803"/>
                  </a:lnTo>
                  <a:lnTo>
                    <a:pt x="21120" y="286842"/>
                  </a:lnTo>
                  <a:lnTo>
                    <a:pt x="22694" y="294919"/>
                  </a:lnTo>
                  <a:lnTo>
                    <a:pt x="27101" y="301536"/>
                  </a:lnTo>
                  <a:lnTo>
                    <a:pt x="33655" y="306019"/>
                  </a:lnTo>
                  <a:lnTo>
                    <a:pt x="41719" y="307708"/>
                  </a:lnTo>
                  <a:lnTo>
                    <a:pt x="1563103" y="317385"/>
                  </a:lnTo>
                  <a:lnTo>
                    <a:pt x="1563243" y="317385"/>
                  </a:lnTo>
                  <a:lnTo>
                    <a:pt x="1571180" y="315709"/>
                  </a:lnTo>
                  <a:lnTo>
                    <a:pt x="1577682" y="311289"/>
                  </a:lnTo>
                  <a:lnTo>
                    <a:pt x="1582077" y="304774"/>
                  </a:lnTo>
                  <a:lnTo>
                    <a:pt x="1583728" y="296786"/>
                  </a:lnTo>
                  <a:close/>
                </a:path>
                <a:path w="1633220" h="2937509">
                  <a:moveTo>
                    <a:pt x="1619643" y="30772"/>
                  </a:moveTo>
                  <a:lnTo>
                    <a:pt x="42710" y="0"/>
                  </a:lnTo>
                  <a:lnTo>
                    <a:pt x="34721" y="1651"/>
                  </a:lnTo>
                  <a:lnTo>
                    <a:pt x="28092" y="6045"/>
                  </a:lnTo>
                  <a:lnTo>
                    <a:pt x="23558" y="12573"/>
                  </a:lnTo>
                  <a:lnTo>
                    <a:pt x="21856" y="20599"/>
                  </a:lnTo>
                  <a:lnTo>
                    <a:pt x="23431" y="28676"/>
                  </a:lnTo>
                  <a:lnTo>
                    <a:pt x="27825" y="35293"/>
                  </a:lnTo>
                  <a:lnTo>
                    <a:pt x="34391" y="39789"/>
                  </a:lnTo>
                  <a:lnTo>
                    <a:pt x="42443" y="41465"/>
                  </a:lnTo>
                  <a:lnTo>
                    <a:pt x="1599018" y="51371"/>
                  </a:lnTo>
                  <a:lnTo>
                    <a:pt x="1607108" y="49695"/>
                  </a:lnTo>
                  <a:lnTo>
                    <a:pt x="1613598" y="45275"/>
                  </a:lnTo>
                  <a:lnTo>
                    <a:pt x="1617992" y="38747"/>
                  </a:lnTo>
                  <a:lnTo>
                    <a:pt x="1619643" y="30772"/>
                  </a:lnTo>
                  <a:close/>
                </a:path>
                <a:path w="1633220" h="2937509">
                  <a:moveTo>
                    <a:pt x="1632915" y="2803588"/>
                  </a:moveTo>
                  <a:lnTo>
                    <a:pt x="25069" y="2772613"/>
                  </a:lnTo>
                  <a:lnTo>
                    <a:pt x="17145" y="2774137"/>
                  </a:lnTo>
                  <a:lnTo>
                    <a:pt x="10502" y="2778531"/>
                  </a:lnTo>
                  <a:lnTo>
                    <a:pt x="5943" y="2785122"/>
                  </a:lnTo>
                  <a:lnTo>
                    <a:pt x="4203" y="2793212"/>
                  </a:lnTo>
                  <a:lnTo>
                    <a:pt x="5791" y="2801289"/>
                  </a:lnTo>
                  <a:lnTo>
                    <a:pt x="10185" y="2807906"/>
                  </a:lnTo>
                  <a:lnTo>
                    <a:pt x="16751" y="2812389"/>
                  </a:lnTo>
                  <a:lnTo>
                    <a:pt x="24803" y="2814078"/>
                  </a:lnTo>
                  <a:lnTo>
                    <a:pt x="1612290" y="2824175"/>
                  </a:lnTo>
                  <a:lnTo>
                    <a:pt x="1620367" y="2822498"/>
                  </a:lnTo>
                  <a:lnTo>
                    <a:pt x="1626870" y="2818079"/>
                  </a:lnTo>
                  <a:lnTo>
                    <a:pt x="1631264" y="2811564"/>
                  </a:lnTo>
                  <a:lnTo>
                    <a:pt x="1632915" y="2803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22612" y="3907002"/>
              <a:ext cx="622300" cy="1563370"/>
            </a:xfrm>
            <a:custGeom>
              <a:avLst/>
              <a:gdLst/>
              <a:ahLst/>
              <a:cxnLst/>
              <a:rect l="l" t="t" r="r" b="b"/>
              <a:pathLst>
                <a:path w="622300" h="1563370">
                  <a:moveTo>
                    <a:pt x="614972" y="1083792"/>
                  </a:moveTo>
                  <a:lnTo>
                    <a:pt x="611759" y="1071867"/>
                  </a:lnTo>
                  <a:lnTo>
                    <a:pt x="604177" y="1062126"/>
                  </a:lnTo>
                  <a:lnTo>
                    <a:pt x="593801" y="1056259"/>
                  </a:lnTo>
                  <a:lnTo>
                    <a:pt x="581977" y="1054709"/>
                  </a:lnTo>
                  <a:lnTo>
                    <a:pt x="570064" y="1057897"/>
                  </a:lnTo>
                  <a:lnTo>
                    <a:pt x="525551" y="1081151"/>
                  </a:lnTo>
                  <a:lnTo>
                    <a:pt x="481799" y="1106106"/>
                  </a:lnTo>
                  <a:lnTo>
                    <a:pt x="438861" y="1132751"/>
                  </a:lnTo>
                  <a:lnTo>
                    <a:pt x="396811" y="1161008"/>
                  </a:lnTo>
                  <a:lnTo>
                    <a:pt x="355663" y="1190866"/>
                  </a:lnTo>
                  <a:lnTo>
                    <a:pt x="315506" y="1222260"/>
                  </a:lnTo>
                  <a:lnTo>
                    <a:pt x="276377" y="1255166"/>
                  </a:lnTo>
                  <a:lnTo>
                    <a:pt x="238315" y="1289532"/>
                  </a:lnTo>
                  <a:lnTo>
                    <a:pt x="201383" y="1325308"/>
                  </a:lnTo>
                  <a:lnTo>
                    <a:pt x="165633" y="1362456"/>
                  </a:lnTo>
                  <a:lnTo>
                    <a:pt x="131114" y="1400924"/>
                  </a:lnTo>
                  <a:lnTo>
                    <a:pt x="97878" y="1440688"/>
                  </a:lnTo>
                  <a:lnTo>
                    <a:pt x="59677" y="1351356"/>
                  </a:lnTo>
                  <a:lnTo>
                    <a:pt x="52666" y="1341183"/>
                  </a:lnTo>
                  <a:lnTo>
                    <a:pt x="42659" y="1334719"/>
                  </a:lnTo>
                  <a:lnTo>
                    <a:pt x="30949" y="1332471"/>
                  </a:lnTo>
                  <a:lnTo>
                    <a:pt x="18872" y="1334998"/>
                  </a:lnTo>
                  <a:lnTo>
                    <a:pt x="8699" y="1341996"/>
                  </a:lnTo>
                  <a:lnTo>
                    <a:pt x="2235" y="1352003"/>
                  </a:lnTo>
                  <a:lnTo>
                    <a:pt x="0" y="1363713"/>
                  </a:lnTo>
                  <a:lnTo>
                    <a:pt x="2501" y="1375803"/>
                  </a:lnTo>
                  <a:lnTo>
                    <a:pt x="82638" y="1563179"/>
                  </a:lnTo>
                  <a:lnTo>
                    <a:pt x="114922" y="1520063"/>
                  </a:lnTo>
                  <a:lnTo>
                    <a:pt x="145491" y="1480705"/>
                  </a:lnTo>
                  <a:lnTo>
                    <a:pt x="177330" y="1442542"/>
                  </a:lnTo>
                  <a:lnTo>
                    <a:pt x="210413" y="1405610"/>
                  </a:lnTo>
                  <a:lnTo>
                    <a:pt x="244652" y="1369961"/>
                  </a:lnTo>
                  <a:lnTo>
                    <a:pt x="280035" y="1335633"/>
                  </a:lnTo>
                  <a:lnTo>
                    <a:pt x="316496" y="1302664"/>
                  </a:lnTo>
                  <a:lnTo>
                    <a:pt x="353987" y="1271104"/>
                  </a:lnTo>
                  <a:lnTo>
                    <a:pt x="392455" y="1240993"/>
                  </a:lnTo>
                  <a:lnTo>
                    <a:pt x="431850" y="1212367"/>
                  </a:lnTo>
                  <a:lnTo>
                    <a:pt x="472135" y="1185265"/>
                  </a:lnTo>
                  <a:lnTo>
                    <a:pt x="513257" y="1159738"/>
                  </a:lnTo>
                  <a:lnTo>
                    <a:pt x="555155" y="1135824"/>
                  </a:lnTo>
                  <a:lnTo>
                    <a:pt x="597801" y="1113561"/>
                  </a:lnTo>
                  <a:lnTo>
                    <a:pt x="607542" y="1105979"/>
                  </a:lnTo>
                  <a:lnTo>
                    <a:pt x="613410" y="1095603"/>
                  </a:lnTo>
                  <a:lnTo>
                    <a:pt x="614972" y="1083792"/>
                  </a:lnTo>
                  <a:close/>
                </a:path>
                <a:path w="622300" h="1563370">
                  <a:moveTo>
                    <a:pt x="618312" y="559841"/>
                  </a:moveTo>
                  <a:lnTo>
                    <a:pt x="615111" y="547916"/>
                  </a:lnTo>
                  <a:lnTo>
                    <a:pt x="607517" y="538175"/>
                  </a:lnTo>
                  <a:lnTo>
                    <a:pt x="597141" y="532307"/>
                  </a:lnTo>
                  <a:lnTo>
                    <a:pt x="585330" y="530758"/>
                  </a:lnTo>
                  <a:lnTo>
                    <a:pt x="573417" y="533958"/>
                  </a:lnTo>
                  <a:lnTo>
                    <a:pt x="528891" y="557199"/>
                  </a:lnTo>
                  <a:lnTo>
                    <a:pt x="485140" y="582155"/>
                  </a:lnTo>
                  <a:lnTo>
                    <a:pt x="442201" y="608787"/>
                  </a:lnTo>
                  <a:lnTo>
                    <a:pt x="400151" y="637057"/>
                  </a:lnTo>
                  <a:lnTo>
                    <a:pt x="359016" y="666915"/>
                  </a:lnTo>
                  <a:lnTo>
                    <a:pt x="318846" y="698309"/>
                  </a:lnTo>
                  <a:lnTo>
                    <a:pt x="279717" y="731215"/>
                  </a:lnTo>
                  <a:lnTo>
                    <a:pt x="241655" y="765581"/>
                  </a:lnTo>
                  <a:lnTo>
                    <a:pt x="204724" y="801357"/>
                  </a:lnTo>
                  <a:lnTo>
                    <a:pt x="168973" y="838504"/>
                  </a:lnTo>
                  <a:lnTo>
                    <a:pt x="134454" y="876973"/>
                  </a:lnTo>
                  <a:lnTo>
                    <a:pt x="101219" y="916749"/>
                  </a:lnTo>
                  <a:lnTo>
                    <a:pt x="63004" y="827405"/>
                  </a:lnTo>
                  <a:lnTo>
                    <a:pt x="55994" y="817245"/>
                  </a:lnTo>
                  <a:lnTo>
                    <a:pt x="45974" y="810780"/>
                  </a:lnTo>
                  <a:lnTo>
                    <a:pt x="34277" y="808532"/>
                  </a:lnTo>
                  <a:lnTo>
                    <a:pt x="22186" y="811060"/>
                  </a:lnTo>
                  <a:lnTo>
                    <a:pt x="12026" y="818057"/>
                  </a:lnTo>
                  <a:lnTo>
                    <a:pt x="5562" y="828078"/>
                  </a:lnTo>
                  <a:lnTo>
                    <a:pt x="3327" y="839787"/>
                  </a:lnTo>
                  <a:lnTo>
                    <a:pt x="5829" y="851877"/>
                  </a:lnTo>
                  <a:lnTo>
                    <a:pt x="85966" y="1039241"/>
                  </a:lnTo>
                  <a:lnTo>
                    <a:pt x="118249" y="996111"/>
                  </a:lnTo>
                  <a:lnTo>
                    <a:pt x="148831" y="956754"/>
                  </a:lnTo>
                  <a:lnTo>
                    <a:pt x="180670" y="918578"/>
                  </a:lnTo>
                  <a:lnTo>
                    <a:pt x="213741" y="881646"/>
                  </a:lnTo>
                  <a:lnTo>
                    <a:pt x="247992" y="845997"/>
                  </a:lnTo>
                  <a:lnTo>
                    <a:pt x="283375" y="811669"/>
                  </a:lnTo>
                  <a:lnTo>
                    <a:pt x="319836" y="778713"/>
                  </a:lnTo>
                  <a:lnTo>
                    <a:pt x="357327" y="747153"/>
                  </a:lnTo>
                  <a:lnTo>
                    <a:pt x="395795" y="717042"/>
                  </a:lnTo>
                  <a:lnTo>
                    <a:pt x="435203" y="688416"/>
                  </a:lnTo>
                  <a:lnTo>
                    <a:pt x="475488" y="661314"/>
                  </a:lnTo>
                  <a:lnTo>
                    <a:pt x="516610" y="635787"/>
                  </a:lnTo>
                  <a:lnTo>
                    <a:pt x="558507" y="611873"/>
                  </a:lnTo>
                  <a:lnTo>
                    <a:pt x="601141" y="589610"/>
                  </a:lnTo>
                  <a:lnTo>
                    <a:pt x="610882" y="582028"/>
                  </a:lnTo>
                  <a:lnTo>
                    <a:pt x="616750" y="571652"/>
                  </a:lnTo>
                  <a:lnTo>
                    <a:pt x="618312" y="559841"/>
                  </a:lnTo>
                  <a:close/>
                </a:path>
                <a:path w="622300" h="1563370">
                  <a:moveTo>
                    <a:pt x="621690" y="29083"/>
                  </a:moveTo>
                  <a:lnTo>
                    <a:pt x="618477" y="17157"/>
                  </a:lnTo>
                  <a:lnTo>
                    <a:pt x="610895" y="7416"/>
                  </a:lnTo>
                  <a:lnTo>
                    <a:pt x="600519" y="1549"/>
                  </a:lnTo>
                  <a:lnTo>
                    <a:pt x="588708" y="0"/>
                  </a:lnTo>
                  <a:lnTo>
                    <a:pt x="576795" y="3187"/>
                  </a:lnTo>
                  <a:lnTo>
                    <a:pt x="532269" y="26441"/>
                  </a:lnTo>
                  <a:lnTo>
                    <a:pt x="488518" y="51396"/>
                  </a:lnTo>
                  <a:lnTo>
                    <a:pt x="445579" y="78028"/>
                  </a:lnTo>
                  <a:lnTo>
                    <a:pt x="403529" y="106299"/>
                  </a:lnTo>
                  <a:lnTo>
                    <a:pt x="362394" y="136156"/>
                  </a:lnTo>
                  <a:lnTo>
                    <a:pt x="322224" y="167563"/>
                  </a:lnTo>
                  <a:lnTo>
                    <a:pt x="283095" y="200456"/>
                  </a:lnTo>
                  <a:lnTo>
                    <a:pt x="245033" y="234823"/>
                  </a:lnTo>
                  <a:lnTo>
                    <a:pt x="208102" y="270598"/>
                  </a:lnTo>
                  <a:lnTo>
                    <a:pt x="172351" y="307746"/>
                  </a:lnTo>
                  <a:lnTo>
                    <a:pt x="137833" y="346214"/>
                  </a:lnTo>
                  <a:lnTo>
                    <a:pt x="104597" y="385978"/>
                  </a:lnTo>
                  <a:lnTo>
                    <a:pt x="66382" y="296646"/>
                  </a:lnTo>
                  <a:lnTo>
                    <a:pt x="59372" y="286473"/>
                  </a:lnTo>
                  <a:lnTo>
                    <a:pt x="49352" y="280022"/>
                  </a:lnTo>
                  <a:lnTo>
                    <a:pt x="37642" y="277774"/>
                  </a:lnTo>
                  <a:lnTo>
                    <a:pt x="25577" y="280289"/>
                  </a:lnTo>
                  <a:lnTo>
                    <a:pt x="15405" y="287286"/>
                  </a:lnTo>
                  <a:lnTo>
                    <a:pt x="8940" y="297307"/>
                  </a:lnTo>
                  <a:lnTo>
                    <a:pt x="6692" y="309003"/>
                  </a:lnTo>
                  <a:lnTo>
                    <a:pt x="9207" y="321094"/>
                  </a:lnTo>
                  <a:lnTo>
                    <a:pt x="89357" y="508469"/>
                  </a:lnTo>
                  <a:lnTo>
                    <a:pt x="121640" y="465353"/>
                  </a:lnTo>
                  <a:lnTo>
                    <a:pt x="152209" y="425983"/>
                  </a:lnTo>
                  <a:lnTo>
                    <a:pt x="184061" y="387819"/>
                  </a:lnTo>
                  <a:lnTo>
                    <a:pt x="217131" y="350901"/>
                  </a:lnTo>
                  <a:lnTo>
                    <a:pt x="251383" y="315252"/>
                  </a:lnTo>
                  <a:lnTo>
                    <a:pt x="286753" y="280924"/>
                  </a:lnTo>
                  <a:lnTo>
                    <a:pt x="323215" y="247954"/>
                  </a:lnTo>
                  <a:lnTo>
                    <a:pt x="360705" y="216395"/>
                  </a:lnTo>
                  <a:lnTo>
                    <a:pt x="399173" y="186283"/>
                  </a:lnTo>
                  <a:lnTo>
                    <a:pt x="438581" y="157657"/>
                  </a:lnTo>
                  <a:lnTo>
                    <a:pt x="478866" y="130556"/>
                  </a:lnTo>
                  <a:lnTo>
                    <a:pt x="519976" y="105029"/>
                  </a:lnTo>
                  <a:lnTo>
                    <a:pt x="561886" y="81114"/>
                  </a:lnTo>
                  <a:lnTo>
                    <a:pt x="604520" y="58851"/>
                  </a:lnTo>
                  <a:lnTo>
                    <a:pt x="614260" y="51269"/>
                  </a:lnTo>
                  <a:lnTo>
                    <a:pt x="620128" y="40894"/>
                  </a:lnTo>
                  <a:lnTo>
                    <a:pt x="621690" y="2908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9073" y="4687408"/>
              <a:ext cx="248256" cy="22335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2761" y="4029808"/>
              <a:ext cx="248256" cy="22335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885955" y="5647599"/>
              <a:ext cx="744220" cy="890269"/>
            </a:xfrm>
            <a:custGeom>
              <a:avLst/>
              <a:gdLst/>
              <a:ahLst/>
              <a:cxnLst/>
              <a:rect l="l" t="t" r="r" b="b"/>
              <a:pathLst>
                <a:path w="744219" h="890270">
                  <a:moveTo>
                    <a:pt x="0" y="889758"/>
                  </a:moveTo>
                  <a:lnTo>
                    <a:pt x="84587" y="361983"/>
                  </a:lnTo>
                  <a:lnTo>
                    <a:pt x="92075" y="314209"/>
                  </a:lnTo>
                  <a:lnTo>
                    <a:pt x="102014" y="267263"/>
                  </a:lnTo>
                  <a:lnTo>
                    <a:pt x="114729" y="221861"/>
                  </a:lnTo>
                  <a:lnTo>
                    <a:pt x="130547" y="178719"/>
                  </a:lnTo>
                  <a:lnTo>
                    <a:pt x="149794" y="138549"/>
                  </a:lnTo>
                  <a:lnTo>
                    <a:pt x="172797" y="102068"/>
                  </a:lnTo>
                  <a:lnTo>
                    <a:pt x="199881" y="69990"/>
                  </a:lnTo>
                  <a:lnTo>
                    <a:pt x="231372" y="43029"/>
                  </a:lnTo>
                  <a:lnTo>
                    <a:pt x="267597" y="21900"/>
                  </a:lnTo>
                  <a:lnTo>
                    <a:pt x="308883" y="7319"/>
                  </a:lnTo>
                  <a:lnTo>
                    <a:pt x="355554" y="0"/>
                  </a:lnTo>
                  <a:lnTo>
                    <a:pt x="407938" y="656"/>
                  </a:lnTo>
                  <a:lnTo>
                    <a:pt x="461958" y="11781"/>
                  </a:lnTo>
                  <a:lnTo>
                    <a:pt x="509456" y="29861"/>
                  </a:lnTo>
                  <a:lnTo>
                    <a:pt x="556522" y="43739"/>
                  </a:lnTo>
                  <a:lnTo>
                    <a:pt x="609251" y="42254"/>
                  </a:lnTo>
                  <a:lnTo>
                    <a:pt x="650438" y="50135"/>
                  </a:lnTo>
                  <a:lnTo>
                    <a:pt x="684618" y="67344"/>
                  </a:lnTo>
                  <a:lnTo>
                    <a:pt x="730483" y="121727"/>
                  </a:lnTo>
                  <a:lnTo>
                    <a:pt x="743898" y="189362"/>
                  </a:lnTo>
                  <a:lnTo>
                    <a:pt x="737516" y="223137"/>
                  </a:lnTo>
                  <a:lnTo>
                    <a:pt x="721917" y="254210"/>
                  </a:lnTo>
                  <a:lnTo>
                    <a:pt x="696732" y="280576"/>
                  </a:lnTo>
                  <a:lnTo>
                    <a:pt x="661592" y="300231"/>
                  </a:lnTo>
                  <a:lnTo>
                    <a:pt x="661592" y="725188"/>
                  </a:lnTo>
                  <a:lnTo>
                    <a:pt x="0" y="889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58593" y="5869647"/>
              <a:ext cx="481965" cy="521334"/>
            </a:xfrm>
            <a:custGeom>
              <a:avLst/>
              <a:gdLst/>
              <a:ahLst/>
              <a:cxnLst/>
              <a:rect l="l" t="t" r="r" b="b"/>
              <a:pathLst>
                <a:path w="481964" h="521335">
                  <a:moveTo>
                    <a:pt x="481342" y="172364"/>
                  </a:moveTo>
                  <a:lnTo>
                    <a:pt x="480453" y="117805"/>
                  </a:lnTo>
                  <a:lnTo>
                    <a:pt x="476237" y="66840"/>
                  </a:lnTo>
                  <a:lnTo>
                    <a:pt x="468401" y="19799"/>
                  </a:lnTo>
                  <a:lnTo>
                    <a:pt x="440270" y="41097"/>
                  </a:lnTo>
                  <a:lnTo>
                    <a:pt x="404012" y="42938"/>
                  </a:lnTo>
                  <a:lnTo>
                    <a:pt x="370357" y="28257"/>
                  </a:lnTo>
                  <a:lnTo>
                    <a:pt x="350075" y="0"/>
                  </a:lnTo>
                  <a:lnTo>
                    <a:pt x="343700" y="37985"/>
                  </a:lnTo>
                  <a:lnTo>
                    <a:pt x="325031" y="59842"/>
                  </a:lnTo>
                  <a:lnTo>
                    <a:pt x="301180" y="63080"/>
                  </a:lnTo>
                  <a:lnTo>
                    <a:pt x="279247" y="45250"/>
                  </a:lnTo>
                  <a:lnTo>
                    <a:pt x="275196" y="86626"/>
                  </a:lnTo>
                  <a:lnTo>
                    <a:pt x="255663" y="120256"/>
                  </a:lnTo>
                  <a:lnTo>
                    <a:pt x="225209" y="144703"/>
                  </a:lnTo>
                  <a:lnTo>
                    <a:pt x="188404" y="158508"/>
                  </a:lnTo>
                  <a:lnTo>
                    <a:pt x="149809" y="160261"/>
                  </a:lnTo>
                  <a:lnTo>
                    <a:pt x="113995" y="148501"/>
                  </a:lnTo>
                  <a:lnTo>
                    <a:pt x="85509" y="121818"/>
                  </a:lnTo>
                  <a:lnTo>
                    <a:pt x="72847" y="112217"/>
                  </a:lnTo>
                  <a:lnTo>
                    <a:pt x="59829" y="108051"/>
                  </a:lnTo>
                  <a:lnTo>
                    <a:pt x="46469" y="109131"/>
                  </a:lnTo>
                  <a:lnTo>
                    <a:pt x="32778" y="115265"/>
                  </a:lnTo>
                  <a:lnTo>
                    <a:pt x="19596" y="126149"/>
                  </a:lnTo>
                  <a:lnTo>
                    <a:pt x="9702" y="139915"/>
                  </a:lnTo>
                  <a:lnTo>
                    <a:pt x="3149" y="155727"/>
                  </a:lnTo>
                  <a:lnTo>
                    <a:pt x="0" y="172745"/>
                  </a:lnTo>
                  <a:lnTo>
                    <a:pt x="7340" y="218821"/>
                  </a:lnTo>
                  <a:lnTo>
                    <a:pt x="33388" y="252412"/>
                  </a:lnTo>
                  <a:lnTo>
                    <a:pt x="71323" y="270979"/>
                  </a:lnTo>
                  <a:lnTo>
                    <a:pt x="114350" y="272021"/>
                  </a:lnTo>
                  <a:lnTo>
                    <a:pt x="136817" y="303212"/>
                  </a:lnTo>
                  <a:lnTo>
                    <a:pt x="169595" y="327914"/>
                  </a:lnTo>
                  <a:lnTo>
                    <a:pt x="177304" y="331393"/>
                  </a:lnTo>
                  <a:lnTo>
                    <a:pt x="171234" y="398094"/>
                  </a:lnTo>
                  <a:lnTo>
                    <a:pt x="212280" y="442214"/>
                  </a:lnTo>
                  <a:lnTo>
                    <a:pt x="255866" y="478066"/>
                  </a:lnTo>
                  <a:lnTo>
                    <a:pt x="302272" y="504736"/>
                  </a:lnTo>
                  <a:lnTo>
                    <a:pt x="351790" y="521258"/>
                  </a:lnTo>
                  <a:lnTo>
                    <a:pt x="370001" y="357149"/>
                  </a:lnTo>
                  <a:lnTo>
                    <a:pt x="401053" y="348399"/>
                  </a:lnTo>
                  <a:lnTo>
                    <a:pt x="440309" y="319570"/>
                  </a:lnTo>
                  <a:lnTo>
                    <a:pt x="467436" y="279006"/>
                  </a:lnTo>
                  <a:lnTo>
                    <a:pt x="479234" y="230200"/>
                  </a:lnTo>
                  <a:lnTo>
                    <a:pt x="481342" y="172364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52327" y="6253233"/>
              <a:ext cx="1139190" cy="1117600"/>
            </a:xfrm>
            <a:custGeom>
              <a:avLst/>
              <a:gdLst/>
              <a:ahLst/>
              <a:cxnLst/>
              <a:rect l="l" t="t" r="r" b="b"/>
              <a:pathLst>
                <a:path w="1139189" h="1117600">
                  <a:moveTo>
                    <a:pt x="654317" y="1117146"/>
                  </a:moveTo>
                  <a:lnTo>
                    <a:pt x="489594" y="1117146"/>
                  </a:lnTo>
                  <a:lnTo>
                    <a:pt x="442734" y="1114193"/>
                  </a:lnTo>
                  <a:lnTo>
                    <a:pt x="397649" y="1105584"/>
                  </a:lnTo>
                  <a:lnTo>
                    <a:pt x="354679" y="1091694"/>
                  </a:lnTo>
                  <a:lnTo>
                    <a:pt x="314162" y="1072899"/>
                  </a:lnTo>
                  <a:lnTo>
                    <a:pt x="276438" y="1049574"/>
                  </a:lnTo>
                  <a:lnTo>
                    <a:pt x="244996" y="1046285"/>
                  </a:lnTo>
                  <a:lnTo>
                    <a:pt x="180414" y="1030195"/>
                  </a:lnTo>
                  <a:lnTo>
                    <a:pt x="118222" y="997602"/>
                  </a:lnTo>
                  <a:lnTo>
                    <a:pt x="64004" y="943917"/>
                  </a:lnTo>
                  <a:lnTo>
                    <a:pt x="41630" y="907733"/>
                  </a:lnTo>
                  <a:lnTo>
                    <a:pt x="23345" y="864555"/>
                  </a:lnTo>
                  <a:lnTo>
                    <a:pt x="9846" y="813811"/>
                  </a:lnTo>
                  <a:lnTo>
                    <a:pt x="1832" y="754928"/>
                  </a:lnTo>
                  <a:lnTo>
                    <a:pt x="0" y="687332"/>
                  </a:lnTo>
                  <a:lnTo>
                    <a:pt x="4122" y="617148"/>
                  </a:lnTo>
                  <a:lnTo>
                    <a:pt x="13076" y="553025"/>
                  </a:lnTo>
                  <a:lnTo>
                    <a:pt x="26291" y="494703"/>
                  </a:lnTo>
                  <a:lnTo>
                    <a:pt x="43194" y="441921"/>
                  </a:lnTo>
                  <a:lnTo>
                    <a:pt x="63214" y="394419"/>
                  </a:lnTo>
                  <a:lnTo>
                    <a:pt x="85779" y="351936"/>
                  </a:lnTo>
                  <a:lnTo>
                    <a:pt x="110318" y="314210"/>
                  </a:lnTo>
                  <a:lnTo>
                    <a:pt x="136258" y="280982"/>
                  </a:lnTo>
                  <a:lnTo>
                    <a:pt x="163029" y="251989"/>
                  </a:lnTo>
                  <a:lnTo>
                    <a:pt x="216773" y="205670"/>
                  </a:lnTo>
                  <a:lnTo>
                    <a:pt x="242603" y="187822"/>
                  </a:lnTo>
                  <a:lnTo>
                    <a:pt x="276735" y="160749"/>
                  </a:lnTo>
                  <a:lnTo>
                    <a:pt x="313931" y="137795"/>
                  </a:lnTo>
                  <a:lnTo>
                    <a:pt x="353872" y="119278"/>
                  </a:lnTo>
                  <a:lnTo>
                    <a:pt x="396237" y="105514"/>
                  </a:lnTo>
                  <a:lnTo>
                    <a:pt x="396237" y="42290"/>
                  </a:lnTo>
                  <a:lnTo>
                    <a:pt x="400543" y="23469"/>
                  </a:lnTo>
                  <a:lnTo>
                    <a:pt x="412026" y="9019"/>
                  </a:lnTo>
                  <a:lnTo>
                    <a:pt x="428530" y="632"/>
                  </a:lnTo>
                  <a:lnTo>
                    <a:pt x="447900" y="0"/>
                  </a:lnTo>
                  <a:lnTo>
                    <a:pt x="498387" y="7834"/>
                  </a:lnTo>
                  <a:lnTo>
                    <a:pt x="548385" y="12012"/>
                  </a:lnTo>
                  <a:lnTo>
                    <a:pt x="597878" y="12416"/>
                  </a:lnTo>
                  <a:lnTo>
                    <a:pt x="646851" y="8923"/>
                  </a:lnTo>
                  <a:lnTo>
                    <a:pt x="695286" y="1415"/>
                  </a:lnTo>
                  <a:lnTo>
                    <a:pt x="714881" y="1863"/>
                  </a:lnTo>
                  <a:lnTo>
                    <a:pt x="731622" y="10148"/>
                  </a:lnTo>
                  <a:lnTo>
                    <a:pt x="743292" y="24608"/>
                  </a:lnTo>
                  <a:lnTo>
                    <a:pt x="747675" y="43583"/>
                  </a:lnTo>
                  <a:lnTo>
                    <a:pt x="747675" y="105514"/>
                  </a:lnTo>
                  <a:lnTo>
                    <a:pt x="794772" y="121121"/>
                  </a:lnTo>
                  <a:lnTo>
                    <a:pt x="838862" y="142538"/>
                  </a:lnTo>
                  <a:lnTo>
                    <a:pt x="879449" y="169366"/>
                  </a:lnTo>
                  <a:lnTo>
                    <a:pt x="916034" y="201208"/>
                  </a:lnTo>
                  <a:lnTo>
                    <a:pt x="943173" y="222143"/>
                  </a:lnTo>
                  <a:lnTo>
                    <a:pt x="998208" y="275735"/>
                  </a:lnTo>
                  <a:lnTo>
                    <a:pt x="1024885" y="308950"/>
                  </a:lnTo>
                  <a:lnTo>
                    <a:pt x="1050190" y="346817"/>
                  </a:lnTo>
                  <a:lnTo>
                    <a:pt x="1073511" y="389615"/>
                  </a:lnTo>
                  <a:lnTo>
                    <a:pt x="1094241" y="437622"/>
                  </a:lnTo>
                  <a:lnTo>
                    <a:pt x="1111769" y="491119"/>
                  </a:lnTo>
                  <a:lnTo>
                    <a:pt x="1125486" y="550383"/>
                  </a:lnTo>
                  <a:lnTo>
                    <a:pt x="1134783" y="615695"/>
                  </a:lnTo>
                  <a:lnTo>
                    <a:pt x="1139050" y="687332"/>
                  </a:lnTo>
                  <a:lnTo>
                    <a:pt x="1136823" y="759644"/>
                  </a:lnTo>
                  <a:lnTo>
                    <a:pt x="1127510" y="821934"/>
                  </a:lnTo>
                  <a:lnTo>
                    <a:pt x="1111981" y="874915"/>
                  </a:lnTo>
                  <a:lnTo>
                    <a:pt x="1091102" y="919301"/>
                  </a:lnTo>
                  <a:lnTo>
                    <a:pt x="1065740" y="955803"/>
                  </a:lnTo>
                  <a:lnTo>
                    <a:pt x="1036763" y="985135"/>
                  </a:lnTo>
                  <a:lnTo>
                    <a:pt x="1005038" y="1008008"/>
                  </a:lnTo>
                  <a:lnTo>
                    <a:pt x="936815" y="1037231"/>
                  </a:lnTo>
                  <a:lnTo>
                    <a:pt x="868009" y="1049173"/>
                  </a:lnTo>
                  <a:lnTo>
                    <a:pt x="830213" y="1072630"/>
                  </a:lnTo>
                  <a:lnTo>
                    <a:pt x="789605" y="1091536"/>
                  </a:lnTo>
                  <a:lnTo>
                    <a:pt x="746525" y="1105511"/>
                  </a:lnTo>
                  <a:lnTo>
                    <a:pt x="701315" y="1114174"/>
                  </a:lnTo>
                  <a:lnTo>
                    <a:pt x="654317" y="111714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70755" y="6607389"/>
              <a:ext cx="907415" cy="631190"/>
            </a:xfrm>
            <a:custGeom>
              <a:avLst/>
              <a:gdLst/>
              <a:ahLst/>
              <a:cxnLst/>
              <a:rect l="l" t="t" r="r" b="b"/>
              <a:pathLst>
                <a:path w="907414" h="631190">
                  <a:moveTo>
                    <a:pt x="873737" y="631155"/>
                  </a:moveTo>
                  <a:lnTo>
                    <a:pt x="33319" y="631155"/>
                  </a:lnTo>
                  <a:lnTo>
                    <a:pt x="0" y="72413"/>
                  </a:lnTo>
                  <a:lnTo>
                    <a:pt x="4429" y="44298"/>
                  </a:lnTo>
                  <a:lnTo>
                    <a:pt x="19707" y="21272"/>
                  </a:lnTo>
                  <a:lnTo>
                    <a:pt x="43477" y="5714"/>
                  </a:lnTo>
                  <a:lnTo>
                    <a:pt x="73380" y="0"/>
                  </a:lnTo>
                  <a:lnTo>
                    <a:pt x="833676" y="0"/>
                  </a:lnTo>
                  <a:lnTo>
                    <a:pt x="863579" y="5714"/>
                  </a:lnTo>
                  <a:lnTo>
                    <a:pt x="887349" y="21272"/>
                  </a:lnTo>
                  <a:lnTo>
                    <a:pt x="902627" y="44298"/>
                  </a:lnTo>
                  <a:lnTo>
                    <a:pt x="907056" y="72413"/>
                  </a:lnTo>
                  <a:lnTo>
                    <a:pt x="873737" y="631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5194" y="6886677"/>
              <a:ext cx="138185" cy="11932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520032" y="7392209"/>
              <a:ext cx="640715" cy="330835"/>
            </a:xfrm>
            <a:custGeom>
              <a:avLst/>
              <a:gdLst/>
              <a:ahLst/>
              <a:cxnLst/>
              <a:rect l="l" t="t" r="r" b="b"/>
              <a:pathLst>
                <a:path w="640714" h="330834">
                  <a:moveTo>
                    <a:pt x="409941" y="330289"/>
                  </a:moveTo>
                  <a:lnTo>
                    <a:pt x="361138" y="328476"/>
                  </a:lnTo>
                  <a:lnTo>
                    <a:pt x="308646" y="323402"/>
                  </a:lnTo>
                  <a:lnTo>
                    <a:pt x="252727" y="314977"/>
                  </a:lnTo>
                  <a:lnTo>
                    <a:pt x="193642" y="303110"/>
                  </a:lnTo>
                  <a:lnTo>
                    <a:pt x="131652" y="287712"/>
                  </a:lnTo>
                  <a:lnTo>
                    <a:pt x="67018" y="268693"/>
                  </a:lnTo>
                  <a:lnTo>
                    <a:pt x="0" y="245961"/>
                  </a:lnTo>
                  <a:lnTo>
                    <a:pt x="19194" y="36189"/>
                  </a:lnTo>
                  <a:lnTo>
                    <a:pt x="128623" y="5805"/>
                  </a:lnTo>
                  <a:lnTo>
                    <a:pt x="149773" y="1449"/>
                  </a:lnTo>
                  <a:lnTo>
                    <a:pt x="171197" y="0"/>
                  </a:lnTo>
                  <a:lnTo>
                    <a:pt x="192625" y="1457"/>
                  </a:lnTo>
                  <a:lnTo>
                    <a:pt x="213786" y="5821"/>
                  </a:lnTo>
                  <a:lnTo>
                    <a:pt x="296857" y="28901"/>
                  </a:lnTo>
                  <a:lnTo>
                    <a:pt x="314512" y="35494"/>
                  </a:lnTo>
                  <a:lnTo>
                    <a:pt x="332585" y="40528"/>
                  </a:lnTo>
                  <a:lnTo>
                    <a:pt x="350991" y="43940"/>
                  </a:lnTo>
                  <a:lnTo>
                    <a:pt x="369643" y="45668"/>
                  </a:lnTo>
                  <a:lnTo>
                    <a:pt x="406424" y="48433"/>
                  </a:lnTo>
                  <a:lnTo>
                    <a:pt x="450701" y="54747"/>
                  </a:lnTo>
                  <a:lnTo>
                    <a:pt x="498280" y="66021"/>
                  </a:lnTo>
                  <a:lnTo>
                    <a:pt x="544966" y="83666"/>
                  </a:lnTo>
                  <a:lnTo>
                    <a:pt x="586565" y="109094"/>
                  </a:lnTo>
                  <a:lnTo>
                    <a:pt x="618883" y="143715"/>
                  </a:lnTo>
                  <a:lnTo>
                    <a:pt x="637726" y="188940"/>
                  </a:lnTo>
                  <a:lnTo>
                    <a:pt x="640154" y="214770"/>
                  </a:lnTo>
                  <a:lnTo>
                    <a:pt x="636286" y="238241"/>
                  </a:lnTo>
                  <a:lnTo>
                    <a:pt x="610700" y="277749"/>
                  </a:lnTo>
                  <a:lnTo>
                    <a:pt x="563055" y="306741"/>
                  </a:lnTo>
                  <a:lnTo>
                    <a:pt x="495440" y="324495"/>
                  </a:lnTo>
                  <a:lnTo>
                    <a:pt x="454796" y="328932"/>
                  </a:lnTo>
                  <a:lnTo>
                    <a:pt x="409941" y="330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87102" y="7125709"/>
              <a:ext cx="1053465" cy="541655"/>
            </a:xfrm>
            <a:custGeom>
              <a:avLst/>
              <a:gdLst/>
              <a:ahLst/>
              <a:cxnLst/>
              <a:rect l="l" t="t" r="r" b="b"/>
              <a:pathLst>
                <a:path w="1053464" h="541654">
                  <a:moveTo>
                    <a:pt x="967695" y="541109"/>
                  </a:moveTo>
                  <a:lnTo>
                    <a:pt x="133124" y="359536"/>
                  </a:lnTo>
                  <a:lnTo>
                    <a:pt x="86521" y="338535"/>
                  </a:lnTo>
                  <a:lnTo>
                    <a:pt x="49622" y="309974"/>
                  </a:lnTo>
                  <a:lnTo>
                    <a:pt x="22713" y="275055"/>
                  </a:lnTo>
                  <a:lnTo>
                    <a:pt x="6077" y="234983"/>
                  </a:lnTo>
                  <a:lnTo>
                    <a:pt x="0" y="190962"/>
                  </a:lnTo>
                  <a:lnTo>
                    <a:pt x="5346" y="147889"/>
                  </a:lnTo>
                  <a:lnTo>
                    <a:pt x="21858" y="108170"/>
                  </a:lnTo>
                  <a:lnTo>
                    <a:pt x="48186" y="72950"/>
                  </a:lnTo>
                  <a:lnTo>
                    <a:pt x="82981" y="43378"/>
                  </a:lnTo>
                  <a:lnTo>
                    <a:pt x="124895" y="20597"/>
                  </a:lnTo>
                  <a:lnTo>
                    <a:pt x="172579" y="5756"/>
                  </a:lnTo>
                  <a:lnTo>
                    <a:pt x="224684" y="0"/>
                  </a:lnTo>
                  <a:lnTo>
                    <a:pt x="244054" y="399"/>
                  </a:lnTo>
                  <a:lnTo>
                    <a:pt x="262975" y="2142"/>
                  </a:lnTo>
                  <a:lnTo>
                    <a:pt x="281399" y="5144"/>
                  </a:lnTo>
                  <a:lnTo>
                    <a:pt x="299278" y="9315"/>
                  </a:lnTo>
                  <a:lnTo>
                    <a:pt x="299351" y="9152"/>
                  </a:lnTo>
                  <a:lnTo>
                    <a:pt x="310898" y="12622"/>
                  </a:lnTo>
                  <a:lnTo>
                    <a:pt x="318670" y="15223"/>
                  </a:lnTo>
                  <a:lnTo>
                    <a:pt x="326218" y="18185"/>
                  </a:lnTo>
                  <a:lnTo>
                    <a:pt x="1053256" y="262624"/>
                  </a:lnTo>
                  <a:lnTo>
                    <a:pt x="967695" y="541109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587093" y="7125715"/>
              <a:ext cx="1573530" cy="650875"/>
            </a:xfrm>
            <a:custGeom>
              <a:avLst/>
              <a:gdLst/>
              <a:ahLst/>
              <a:cxnLst/>
              <a:rect l="l" t="t" r="r" b="b"/>
              <a:pathLst>
                <a:path w="1573530" h="650875">
                  <a:moveTo>
                    <a:pt x="1573060" y="481914"/>
                  </a:moveTo>
                  <a:lnTo>
                    <a:pt x="1551813" y="410210"/>
                  </a:lnTo>
                  <a:lnTo>
                    <a:pt x="1519491" y="375589"/>
                  </a:lnTo>
                  <a:lnTo>
                    <a:pt x="1477899" y="350164"/>
                  </a:lnTo>
                  <a:lnTo>
                    <a:pt x="1431213" y="332524"/>
                  </a:lnTo>
                  <a:lnTo>
                    <a:pt x="1383639" y="321246"/>
                  </a:lnTo>
                  <a:lnTo>
                    <a:pt x="1339354" y="314934"/>
                  </a:lnTo>
                  <a:lnTo>
                    <a:pt x="1302575" y="312166"/>
                  </a:lnTo>
                  <a:lnTo>
                    <a:pt x="1283919" y="310438"/>
                  </a:lnTo>
                  <a:lnTo>
                    <a:pt x="1265516" y="307022"/>
                  </a:lnTo>
                  <a:lnTo>
                    <a:pt x="1247444" y="301993"/>
                  </a:lnTo>
                  <a:lnTo>
                    <a:pt x="1229791" y="295402"/>
                  </a:lnTo>
                  <a:lnTo>
                    <a:pt x="1146721" y="272326"/>
                  </a:lnTo>
                  <a:lnTo>
                    <a:pt x="1125562" y="267957"/>
                  </a:lnTo>
                  <a:lnTo>
                    <a:pt x="1104125" y="266496"/>
                  </a:lnTo>
                  <a:lnTo>
                    <a:pt x="1082700" y="267944"/>
                  </a:lnTo>
                  <a:lnTo>
                    <a:pt x="1061554" y="272300"/>
                  </a:lnTo>
                  <a:lnTo>
                    <a:pt x="1049235" y="275729"/>
                  </a:lnTo>
                  <a:lnTo>
                    <a:pt x="1053261" y="262623"/>
                  </a:lnTo>
                  <a:lnTo>
                    <a:pt x="326224" y="18186"/>
                  </a:lnTo>
                  <a:lnTo>
                    <a:pt x="318668" y="15227"/>
                  </a:lnTo>
                  <a:lnTo>
                    <a:pt x="310896" y="12623"/>
                  </a:lnTo>
                  <a:lnTo>
                    <a:pt x="299351" y="9156"/>
                  </a:lnTo>
                  <a:lnTo>
                    <a:pt x="299288" y="9309"/>
                  </a:lnTo>
                  <a:lnTo>
                    <a:pt x="281406" y="5143"/>
                  </a:lnTo>
                  <a:lnTo>
                    <a:pt x="262978" y="2146"/>
                  </a:lnTo>
                  <a:lnTo>
                    <a:pt x="244055" y="393"/>
                  </a:lnTo>
                  <a:lnTo>
                    <a:pt x="224688" y="0"/>
                  </a:lnTo>
                  <a:lnTo>
                    <a:pt x="172580" y="5753"/>
                  </a:lnTo>
                  <a:lnTo>
                    <a:pt x="124904" y="20599"/>
                  </a:lnTo>
                  <a:lnTo>
                    <a:pt x="82981" y="43383"/>
                  </a:lnTo>
                  <a:lnTo>
                    <a:pt x="48183" y="72948"/>
                  </a:lnTo>
                  <a:lnTo>
                    <a:pt x="21856" y="108165"/>
                  </a:lnTo>
                  <a:lnTo>
                    <a:pt x="5346" y="147891"/>
                  </a:lnTo>
                  <a:lnTo>
                    <a:pt x="0" y="190957"/>
                  </a:lnTo>
                  <a:lnTo>
                    <a:pt x="6083" y="234988"/>
                  </a:lnTo>
                  <a:lnTo>
                    <a:pt x="22720" y="275056"/>
                  </a:lnTo>
                  <a:lnTo>
                    <a:pt x="49631" y="309968"/>
                  </a:lnTo>
                  <a:lnTo>
                    <a:pt x="86525" y="338531"/>
                  </a:lnTo>
                  <a:lnTo>
                    <a:pt x="133121" y="359537"/>
                  </a:lnTo>
                  <a:lnTo>
                    <a:pt x="269646" y="389242"/>
                  </a:lnTo>
                  <a:lnTo>
                    <a:pt x="233184" y="394106"/>
                  </a:lnTo>
                  <a:lnTo>
                    <a:pt x="189395" y="402678"/>
                  </a:lnTo>
                  <a:lnTo>
                    <a:pt x="142608" y="415950"/>
                  </a:lnTo>
                  <a:lnTo>
                    <a:pt x="97104" y="434924"/>
                  </a:lnTo>
                  <a:lnTo>
                    <a:pt x="57162" y="460578"/>
                  </a:lnTo>
                  <a:lnTo>
                    <a:pt x="27038" y="493953"/>
                  </a:lnTo>
                  <a:lnTo>
                    <a:pt x="11023" y="536016"/>
                  </a:lnTo>
                  <a:lnTo>
                    <a:pt x="10337" y="560882"/>
                  </a:lnTo>
                  <a:lnTo>
                    <a:pt x="16573" y="582879"/>
                  </a:lnTo>
                  <a:lnTo>
                    <a:pt x="48501" y="617956"/>
                  </a:lnTo>
                  <a:lnTo>
                    <a:pt x="104228" y="640626"/>
                  </a:lnTo>
                  <a:lnTo>
                    <a:pt x="181241" y="650265"/>
                  </a:lnTo>
                  <a:lnTo>
                    <a:pt x="226923" y="650011"/>
                  </a:lnTo>
                  <a:lnTo>
                    <a:pt x="276961" y="646252"/>
                  </a:lnTo>
                  <a:lnTo>
                    <a:pt x="331038" y="638937"/>
                  </a:lnTo>
                  <a:lnTo>
                    <a:pt x="388848" y="627976"/>
                  </a:lnTo>
                  <a:lnTo>
                    <a:pt x="450049" y="613295"/>
                  </a:lnTo>
                  <a:lnTo>
                    <a:pt x="514337" y="594804"/>
                  </a:lnTo>
                  <a:lnTo>
                    <a:pt x="581393" y="572452"/>
                  </a:lnTo>
                  <a:lnTo>
                    <a:pt x="650900" y="546125"/>
                  </a:lnTo>
                  <a:lnTo>
                    <a:pt x="637819" y="469341"/>
                  </a:lnTo>
                  <a:lnTo>
                    <a:pt x="967701" y="541108"/>
                  </a:lnTo>
                  <a:lnTo>
                    <a:pt x="972299" y="526135"/>
                  </a:lnTo>
                  <a:lnTo>
                    <a:pt x="1039634" y="547179"/>
                  </a:lnTo>
                  <a:lnTo>
                    <a:pt x="1104290" y="564375"/>
                  </a:lnTo>
                  <a:lnTo>
                    <a:pt x="1165987" y="577811"/>
                  </a:lnTo>
                  <a:lnTo>
                    <a:pt x="1224457" y="587590"/>
                  </a:lnTo>
                  <a:lnTo>
                    <a:pt x="1279385" y="593826"/>
                  </a:lnTo>
                  <a:lnTo>
                    <a:pt x="1330528" y="596595"/>
                  </a:lnTo>
                  <a:lnTo>
                    <a:pt x="1377581" y="595998"/>
                  </a:lnTo>
                  <a:lnTo>
                    <a:pt x="1420253" y="592150"/>
                  </a:lnTo>
                  <a:lnTo>
                    <a:pt x="1458290" y="585114"/>
                  </a:lnTo>
                  <a:lnTo>
                    <a:pt x="1519288" y="561962"/>
                  </a:lnTo>
                  <a:lnTo>
                    <a:pt x="1558290" y="527291"/>
                  </a:lnTo>
                  <a:lnTo>
                    <a:pt x="1568843" y="505891"/>
                  </a:lnTo>
                  <a:lnTo>
                    <a:pt x="1573060" y="481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102557" y="7163068"/>
              <a:ext cx="1047115" cy="537210"/>
            </a:xfrm>
            <a:custGeom>
              <a:avLst/>
              <a:gdLst/>
              <a:ahLst/>
              <a:cxnLst/>
              <a:rect l="l" t="t" r="r" b="b"/>
              <a:pathLst>
                <a:path w="1047114" h="537209">
                  <a:moveTo>
                    <a:pt x="102510" y="536900"/>
                  </a:moveTo>
                  <a:lnTo>
                    <a:pt x="0" y="290945"/>
                  </a:lnTo>
                  <a:lnTo>
                    <a:pt x="710451" y="23011"/>
                  </a:lnTo>
                  <a:lnTo>
                    <a:pt x="717801" y="19847"/>
                  </a:lnTo>
                  <a:lnTo>
                    <a:pt x="725397" y="16993"/>
                  </a:lnTo>
                  <a:lnTo>
                    <a:pt x="736705" y="13111"/>
                  </a:lnTo>
                  <a:lnTo>
                    <a:pt x="736788" y="13253"/>
                  </a:lnTo>
                  <a:lnTo>
                    <a:pt x="754373" y="8325"/>
                  </a:lnTo>
                  <a:lnTo>
                    <a:pt x="772573" y="4419"/>
                  </a:lnTo>
                  <a:lnTo>
                    <a:pt x="791346" y="1617"/>
                  </a:lnTo>
                  <a:lnTo>
                    <a:pt x="810650" y="0"/>
                  </a:lnTo>
                  <a:lnTo>
                    <a:pt x="862999" y="1817"/>
                  </a:lnTo>
                  <a:lnTo>
                    <a:pt x="911494" y="12127"/>
                  </a:lnTo>
                  <a:lnTo>
                    <a:pt x="954720" y="29981"/>
                  </a:lnTo>
                  <a:lnTo>
                    <a:pt x="991261" y="54431"/>
                  </a:lnTo>
                  <a:lnTo>
                    <a:pt x="1019699" y="84530"/>
                  </a:lnTo>
                  <a:lnTo>
                    <a:pt x="1038619" y="119330"/>
                  </a:lnTo>
                  <a:lnTo>
                    <a:pt x="1046605" y="157884"/>
                  </a:lnTo>
                  <a:lnTo>
                    <a:pt x="1043248" y="198034"/>
                  </a:lnTo>
                  <a:lnTo>
                    <a:pt x="1029113" y="235303"/>
                  </a:lnTo>
                  <a:lnTo>
                    <a:pt x="1004409" y="268585"/>
                  </a:lnTo>
                  <a:lnTo>
                    <a:pt x="969346" y="296774"/>
                  </a:lnTo>
                  <a:lnTo>
                    <a:pt x="924134" y="318764"/>
                  </a:lnTo>
                  <a:lnTo>
                    <a:pt x="102510" y="536900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3514" y="6838842"/>
              <a:ext cx="148847" cy="1972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1529" y="6849968"/>
              <a:ext cx="148847" cy="19722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168542" y="7665503"/>
              <a:ext cx="1027430" cy="239395"/>
            </a:xfrm>
            <a:custGeom>
              <a:avLst/>
              <a:gdLst/>
              <a:ahLst/>
              <a:cxnLst/>
              <a:rect l="l" t="t" r="r" b="b"/>
              <a:pathLst>
                <a:path w="1027429" h="239395">
                  <a:moveTo>
                    <a:pt x="501726" y="214426"/>
                  </a:moveTo>
                  <a:lnTo>
                    <a:pt x="480631" y="0"/>
                  </a:lnTo>
                  <a:lnTo>
                    <a:pt x="330835" y="33591"/>
                  </a:lnTo>
                  <a:lnTo>
                    <a:pt x="276542" y="56819"/>
                  </a:lnTo>
                  <a:lnTo>
                    <a:pt x="226136" y="80797"/>
                  </a:lnTo>
                  <a:lnTo>
                    <a:pt x="179527" y="105486"/>
                  </a:lnTo>
                  <a:lnTo>
                    <a:pt x="136626" y="130860"/>
                  </a:lnTo>
                  <a:lnTo>
                    <a:pt x="97307" y="156921"/>
                  </a:lnTo>
                  <a:lnTo>
                    <a:pt x="61506" y="183642"/>
                  </a:lnTo>
                  <a:lnTo>
                    <a:pt x="29095" y="211010"/>
                  </a:lnTo>
                  <a:lnTo>
                    <a:pt x="0" y="238988"/>
                  </a:lnTo>
                  <a:lnTo>
                    <a:pt x="501726" y="214426"/>
                  </a:lnTo>
                  <a:close/>
                </a:path>
                <a:path w="1027429" h="239395">
                  <a:moveTo>
                    <a:pt x="1026985" y="214426"/>
                  </a:moveTo>
                  <a:lnTo>
                    <a:pt x="1005890" y="0"/>
                  </a:lnTo>
                  <a:lnTo>
                    <a:pt x="856094" y="33591"/>
                  </a:lnTo>
                  <a:lnTo>
                    <a:pt x="801801" y="56819"/>
                  </a:lnTo>
                  <a:lnTo>
                    <a:pt x="751395" y="80797"/>
                  </a:lnTo>
                  <a:lnTo>
                    <a:pt x="704786" y="105486"/>
                  </a:lnTo>
                  <a:lnTo>
                    <a:pt x="661885" y="130860"/>
                  </a:lnTo>
                  <a:lnTo>
                    <a:pt x="622566" y="156921"/>
                  </a:lnTo>
                  <a:lnTo>
                    <a:pt x="586765" y="183642"/>
                  </a:lnTo>
                  <a:lnTo>
                    <a:pt x="554355" y="211010"/>
                  </a:lnTo>
                  <a:lnTo>
                    <a:pt x="525259" y="238988"/>
                  </a:lnTo>
                  <a:lnTo>
                    <a:pt x="1026985" y="2144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346676" y="5974532"/>
              <a:ext cx="852805" cy="1757680"/>
            </a:xfrm>
            <a:custGeom>
              <a:avLst/>
              <a:gdLst/>
              <a:ahLst/>
              <a:cxnLst/>
              <a:rect l="l" t="t" r="r" b="b"/>
              <a:pathLst>
                <a:path w="852804" h="1757679">
                  <a:moveTo>
                    <a:pt x="852784" y="1757605"/>
                  </a:moveTo>
                  <a:lnTo>
                    <a:pt x="594646" y="1757605"/>
                  </a:lnTo>
                  <a:lnTo>
                    <a:pt x="363297" y="716928"/>
                  </a:lnTo>
                  <a:lnTo>
                    <a:pt x="323488" y="1757605"/>
                  </a:lnTo>
                  <a:lnTo>
                    <a:pt x="38808" y="1757605"/>
                  </a:lnTo>
                  <a:lnTo>
                    <a:pt x="0" y="145913"/>
                  </a:lnTo>
                  <a:lnTo>
                    <a:pt x="15773" y="26529"/>
                  </a:lnTo>
                  <a:lnTo>
                    <a:pt x="639713" y="0"/>
                  </a:lnTo>
                  <a:lnTo>
                    <a:pt x="852784" y="1757605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46914" y="6128740"/>
              <a:ext cx="363220" cy="1604010"/>
            </a:xfrm>
            <a:custGeom>
              <a:avLst/>
              <a:gdLst/>
              <a:ahLst/>
              <a:cxnLst/>
              <a:rect l="l" t="t" r="r" b="b"/>
              <a:pathLst>
                <a:path w="363220" h="1604009">
                  <a:moveTo>
                    <a:pt x="363054" y="562724"/>
                  </a:moveTo>
                  <a:lnTo>
                    <a:pt x="235356" y="130581"/>
                  </a:lnTo>
                  <a:lnTo>
                    <a:pt x="0" y="0"/>
                  </a:lnTo>
                  <a:lnTo>
                    <a:pt x="38557" y="1603400"/>
                  </a:lnTo>
                  <a:lnTo>
                    <a:pt x="323240" y="1603400"/>
                  </a:lnTo>
                  <a:lnTo>
                    <a:pt x="363054" y="562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985581" y="5249323"/>
              <a:ext cx="1306195" cy="926465"/>
            </a:xfrm>
            <a:custGeom>
              <a:avLst/>
              <a:gdLst/>
              <a:ahLst/>
              <a:cxnLst/>
              <a:rect l="l" t="t" r="r" b="b"/>
              <a:pathLst>
                <a:path w="1306195" h="926464">
                  <a:moveTo>
                    <a:pt x="64045" y="841909"/>
                  </a:moveTo>
                  <a:lnTo>
                    <a:pt x="0" y="423028"/>
                  </a:lnTo>
                  <a:lnTo>
                    <a:pt x="334525" y="69434"/>
                  </a:lnTo>
                  <a:lnTo>
                    <a:pt x="339914" y="63630"/>
                  </a:lnTo>
                  <a:lnTo>
                    <a:pt x="384464" y="30516"/>
                  </a:lnTo>
                  <a:lnTo>
                    <a:pt x="420800" y="13860"/>
                  </a:lnTo>
                  <a:lnTo>
                    <a:pt x="460012" y="3539"/>
                  </a:lnTo>
                  <a:lnTo>
                    <a:pt x="501167" y="0"/>
                  </a:lnTo>
                  <a:lnTo>
                    <a:pt x="880669" y="0"/>
                  </a:lnTo>
                  <a:lnTo>
                    <a:pt x="891631" y="268"/>
                  </a:lnTo>
                  <a:lnTo>
                    <a:pt x="902457" y="1062"/>
                  </a:lnTo>
                  <a:lnTo>
                    <a:pt x="913166" y="2361"/>
                  </a:lnTo>
                  <a:lnTo>
                    <a:pt x="923779" y="4145"/>
                  </a:lnTo>
                  <a:lnTo>
                    <a:pt x="926584" y="4145"/>
                  </a:lnTo>
                  <a:lnTo>
                    <a:pt x="967709" y="8058"/>
                  </a:lnTo>
                  <a:lnTo>
                    <a:pt x="1009077" y="22514"/>
                  </a:lnTo>
                  <a:lnTo>
                    <a:pt x="1048365" y="45850"/>
                  </a:lnTo>
                  <a:lnTo>
                    <a:pt x="1085431" y="76610"/>
                  </a:lnTo>
                  <a:lnTo>
                    <a:pt x="1120134" y="113336"/>
                  </a:lnTo>
                  <a:lnTo>
                    <a:pt x="1152334" y="154572"/>
                  </a:lnTo>
                  <a:lnTo>
                    <a:pt x="1181889" y="198862"/>
                  </a:lnTo>
                  <a:lnTo>
                    <a:pt x="1208658" y="244749"/>
                  </a:lnTo>
                  <a:lnTo>
                    <a:pt x="1232499" y="290776"/>
                  </a:lnTo>
                  <a:lnTo>
                    <a:pt x="1253273" y="335487"/>
                  </a:lnTo>
                  <a:lnTo>
                    <a:pt x="1269190" y="373491"/>
                  </a:lnTo>
                  <a:lnTo>
                    <a:pt x="986373" y="373491"/>
                  </a:lnTo>
                  <a:lnTo>
                    <a:pt x="982762" y="494740"/>
                  </a:lnTo>
                  <a:lnTo>
                    <a:pt x="344060" y="494740"/>
                  </a:lnTo>
                  <a:lnTo>
                    <a:pt x="154619" y="700554"/>
                  </a:lnTo>
                  <a:lnTo>
                    <a:pt x="64045" y="841909"/>
                  </a:lnTo>
                  <a:close/>
                </a:path>
                <a:path w="1306195" h="926464">
                  <a:moveTo>
                    <a:pt x="926584" y="4145"/>
                  </a:moveTo>
                  <a:lnTo>
                    <a:pt x="923986" y="4145"/>
                  </a:lnTo>
                  <a:lnTo>
                    <a:pt x="924194" y="3938"/>
                  </a:lnTo>
                  <a:lnTo>
                    <a:pt x="924401" y="3938"/>
                  </a:lnTo>
                  <a:lnTo>
                    <a:pt x="926584" y="4145"/>
                  </a:lnTo>
                  <a:close/>
                </a:path>
                <a:path w="1306195" h="926464">
                  <a:moveTo>
                    <a:pt x="1283072" y="603141"/>
                  </a:moveTo>
                  <a:lnTo>
                    <a:pt x="979533" y="603141"/>
                  </a:lnTo>
                  <a:lnTo>
                    <a:pt x="1008862" y="565065"/>
                  </a:lnTo>
                  <a:lnTo>
                    <a:pt x="1033371" y="534043"/>
                  </a:lnTo>
                  <a:lnTo>
                    <a:pt x="1050185" y="513165"/>
                  </a:lnTo>
                  <a:lnTo>
                    <a:pt x="1056429" y="505519"/>
                  </a:lnTo>
                  <a:lnTo>
                    <a:pt x="986373" y="373491"/>
                  </a:lnTo>
                  <a:lnTo>
                    <a:pt x="1269190" y="373491"/>
                  </a:lnTo>
                  <a:lnTo>
                    <a:pt x="1270837" y="377425"/>
                  </a:lnTo>
                  <a:lnTo>
                    <a:pt x="1285051" y="415133"/>
                  </a:lnTo>
                  <a:lnTo>
                    <a:pt x="1295773" y="447155"/>
                  </a:lnTo>
                  <a:lnTo>
                    <a:pt x="1302863" y="472035"/>
                  </a:lnTo>
                  <a:lnTo>
                    <a:pt x="1306179" y="488316"/>
                  </a:lnTo>
                  <a:lnTo>
                    <a:pt x="1305363" y="527074"/>
                  </a:lnTo>
                  <a:lnTo>
                    <a:pt x="1295279" y="571046"/>
                  </a:lnTo>
                  <a:lnTo>
                    <a:pt x="1283072" y="603141"/>
                  </a:lnTo>
                  <a:close/>
                </a:path>
                <a:path w="1306195" h="926464">
                  <a:moveTo>
                    <a:pt x="574909" y="925993"/>
                  </a:moveTo>
                  <a:lnTo>
                    <a:pt x="529931" y="923441"/>
                  </a:lnTo>
                  <a:lnTo>
                    <a:pt x="486040" y="917619"/>
                  </a:lnTo>
                  <a:lnTo>
                    <a:pt x="443274" y="908416"/>
                  </a:lnTo>
                  <a:lnTo>
                    <a:pt x="401669" y="895721"/>
                  </a:lnTo>
                  <a:lnTo>
                    <a:pt x="361263" y="879424"/>
                  </a:lnTo>
                  <a:lnTo>
                    <a:pt x="337473" y="839603"/>
                  </a:lnTo>
                  <a:lnTo>
                    <a:pt x="333012" y="801573"/>
                  </a:lnTo>
                  <a:lnTo>
                    <a:pt x="332142" y="753614"/>
                  </a:lnTo>
                  <a:lnTo>
                    <a:pt x="333739" y="700554"/>
                  </a:lnTo>
                  <a:lnTo>
                    <a:pt x="333836" y="697338"/>
                  </a:lnTo>
                  <a:lnTo>
                    <a:pt x="337071" y="634359"/>
                  </a:lnTo>
                  <a:lnTo>
                    <a:pt x="340820" y="566289"/>
                  </a:lnTo>
                  <a:lnTo>
                    <a:pt x="344060" y="494740"/>
                  </a:lnTo>
                  <a:lnTo>
                    <a:pt x="982762" y="494740"/>
                  </a:lnTo>
                  <a:lnTo>
                    <a:pt x="979533" y="603141"/>
                  </a:lnTo>
                  <a:lnTo>
                    <a:pt x="1283072" y="603141"/>
                  </a:lnTo>
                  <a:lnTo>
                    <a:pt x="1252747" y="667116"/>
                  </a:lnTo>
                  <a:lnTo>
                    <a:pt x="1223019" y="715458"/>
                  </a:lnTo>
                  <a:lnTo>
                    <a:pt x="1189462" y="761499"/>
                  </a:lnTo>
                  <a:lnTo>
                    <a:pt x="1153439" y="803361"/>
                  </a:lnTo>
                  <a:lnTo>
                    <a:pt x="1116307" y="839165"/>
                  </a:lnTo>
                  <a:lnTo>
                    <a:pt x="1086618" y="861599"/>
                  </a:lnTo>
                  <a:lnTo>
                    <a:pt x="917146" y="861599"/>
                  </a:lnTo>
                  <a:lnTo>
                    <a:pt x="865578" y="878836"/>
                  </a:lnTo>
                  <a:lnTo>
                    <a:pt x="814841" y="893578"/>
                  </a:lnTo>
                  <a:lnTo>
                    <a:pt x="764972" y="905714"/>
                  </a:lnTo>
                  <a:lnTo>
                    <a:pt x="716008" y="915135"/>
                  </a:lnTo>
                  <a:lnTo>
                    <a:pt x="667985" y="921729"/>
                  </a:lnTo>
                  <a:lnTo>
                    <a:pt x="620940" y="925385"/>
                  </a:lnTo>
                  <a:lnTo>
                    <a:pt x="574909" y="925993"/>
                  </a:lnTo>
                  <a:close/>
                </a:path>
                <a:path w="1306195" h="926464">
                  <a:moveTo>
                    <a:pt x="1011866" y="891446"/>
                  </a:moveTo>
                  <a:lnTo>
                    <a:pt x="983047" y="888997"/>
                  </a:lnTo>
                  <a:lnTo>
                    <a:pt x="957745" y="882585"/>
                  </a:lnTo>
                  <a:lnTo>
                    <a:pt x="935823" y="873141"/>
                  </a:lnTo>
                  <a:lnTo>
                    <a:pt x="917146" y="861599"/>
                  </a:lnTo>
                  <a:lnTo>
                    <a:pt x="1086618" y="861599"/>
                  </a:lnTo>
                  <a:lnTo>
                    <a:pt x="1079428" y="867033"/>
                  </a:lnTo>
                  <a:lnTo>
                    <a:pt x="1044161" y="885086"/>
                  </a:lnTo>
                  <a:lnTo>
                    <a:pt x="1011866" y="89144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689418" y="6044475"/>
              <a:ext cx="268605" cy="131445"/>
            </a:xfrm>
            <a:custGeom>
              <a:avLst/>
              <a:gdLst/>
              <a:ahLst/>
              <a:cxnLst/>
              <a:rect l="l" t="t" r="r" b="b"/>
              <a:pathLst>
                <a:path w="268604" h="131445">
                  <a:moveTo>
                    <a:pt x="140605" y="130840"/>
                  </a:moveTo>
                  <a:lnTo>
                    <a:pt x="127437" y="130840"/>
                  </a:lnTo>
                  <a:lnTo>
                    <a:pt x="114364" y="130210"/>
                  </a:lnTo>
                  <a:lnTo>
                    <a:pt x="74603" y="124286"/>
                  </a:lnTo>
                  <a:lnTo>
                    <a:pt x="33030" y="108693"/>
                  </a:lnTo>
                  <a:lnTo>
                    <a:pt x="4291" y="82416"/>
                  </a:lnTo>
                  <a:lnTo>
                    <a:pt x="0" y="69720"/>
                  </a:lnTo>
                  <a:lnTo>
                    <a:pt x="0" y="61119"/>
                  </a:lnTo>
                  <a:lnTo>
                    <a:pt x="27474" y="25454"/>
                  </a:lnTo>
                  <a:lnTo>
                    <a:pt x="66879" y="8570"/>
                  </a:lnTo>
                  <a:lnTo>
                    <a:pt x="114364" y="629"/>
                  </a:lnTo>
                  <a:lnTo>
                    <a:pt x="140605" y="0"/>
                  </a:lnTo>
                  <a:lnTo>
                    <a:pt x="153678" y="629"/>
                  </a:lnTo>
                  <a:lnTo>
                    <a:pt x="193438" y="6552"/>
                  </a:lnTo>
                  <a:lnTo>
                    <a:pt x="235010" y="22146"/>
                  </a:lnTo>
                  <a:lnTo>
                    <a:pt x="263750" y="48423"/>
                  </a:lnTo>
                  <a:lnTo>
                    <a:pt x="268042" y="61119"/>
                  </a:lnTo>
                  <a:lnTo>
                    <a:pt x="268042" y="65420"/>
                  </a:lnTo>
                  <a:lnTo>
                    <a:pt x="268042" y="69720"/>
                  </a:lnTo>
                  <a:lnTo>
                    <a:pt x="240565" y="105384"/>
                  </a:lnTo>
                  <a:lnTo>
                    <a:pt x="201161" y="122269"/>
                  </a:lnTo>
                  <a:lnTo>
                    <a:pt x="153677" y="130210"/>
                  </a:lnTo>
                  <a:lnTo>
                    <a:pt x="140605" y="13084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392392" y="4783530"/>
              <a:ext cx="487045" cy="430530"/>
            </a:xfrm>
            <a:custGeom>
              <a:avLst/>
              <a:gdLst/>
              <a:ahLst/>
              <a:cxnLst/>
              <a:rect l="l" t="t" r="r" b="b"/>
              <a:pathLst>
                <a:path w="487045" h="430529">
                  <a:moveTo>
                    <a:pt x="486549" y="208051"/>
                  </a:moveTo>
                  <a:lnTo>
                    <a:pt x="480834" y="166217"/>
                  </a:lnTo>
                  <a:lnTo>
                    <a:pt x="466750" y="126276"/>
                  </a:lnTo>
                  <a:lnTo>
                    <a:pt x="444855" y="89738"/>
                  </a:lnTo>
                  <a:lnTo>
                    <a:pt x="415963" y="58026"/>
                  </a:lnTo>
                  <a:lnTo>
                    <a:pt x="381215" y="32334"/>
                  </a:lnTo>
                  <a:lnTo>
                    <a:pt x="341922" y="13677"/>
                  </a:lnTo>
                  <a:lnTo>
                    <a:pt x="299618" y="2755"/>
                  </a:lnTo>
                  <a:lnTo>
                    <a:pt x="270535" y="0"/>
                  </a:lnTo>
                  <a:lnTo>
                    <a:pt x="255905" y="0"/>
                  </a:lnTo>
                  <a:lnTo>
                    <a:pt x="212471" y="5511"/>
                  </a:lnTo>
                  <a:lnTo>
                    <a:pt x="202526" y="8064"/>
                  </a:lnTo>
                  <a:lnTo>
                    <a:pt x="198043" y="6718"/>
                  </a:lnTo>
                  <a:lnTo>
                    <a:pt x="155422" y="139"/>
                  </a:lnTo>
                  <a:lnTo>
                    <a:pt x="148145" y="0"/>
                  </a:lnTo>
                  <a:lnTo>
                    <a:pt x="140868" y="139"/>
                  </a:lnTo>
                  <a:lnTo>
                    <a:pt x="98247" y="6718"/>
                  </a:lnTo>
                  <a:lnTo>
                    <a:pt x="59880" y="22606"/>
                  </a:lnTo>
                  <a:lnTo>
                    <a:pt x="19558" y="57315"/>
                  </a:lnTo>
                  <a:lnTo>
                    <a:pt x="952" y="99834"/>
                  </a:lnTo>
                  <a:lnTo>
                    <a:pt x="0" y="107302"/>
                  </a:lnTo>
                  <a:lnTo>
                    <a:pt x="0" y="122389"/>
                  </a:lnTo>
                  <a:lnTo>
                    <a:pt x="14998" y="165760"/>
                  </a:lnTo>
                  <a:lnTo>
                    <a:pt x="40932" y="194094"/>
                  </a:lnTo>
                  <a:lnTo>
                    <a:pt x="40233" y="201015"/>
                  </a:lnTo>
                  <a:lnTo>
                    <a:pt x="39878" y="208051"/>
                  </a:lnTo>
                  <a:lnTo>
                    <a:pt x="39878" y="222135"/>
                  </a:lnTo>
                  <a:lnTo>
                    <a:pt x="45593" y="263956"/>
                  </a:lnTo>
                  <a:lnTo>
                    <a:pt x="59677" y="303911"/>
                  </a:lnTo>
                  <a:lnTo>
                    <a:pt x="81584" y="340448"/>
                  </a:lnTo>
                  <a:lnTo>
                    <a:pt x="110464" y="372160"/>
                  </a:lnTo>
                  <a:lnTo>
                    <a:pt x="145211" y="397840"/>
                  </a:lnTo>
                  <a:lnTo>
                    <a:pt x="184505" y="416509"/>
                  </a:lnTo>
                  <a:lnTo>
                    <a:pt x="226822" y="427418"/>
                  </a:lnTo>
                  <a:lnTo>
                    <a:pt x="255905" y="430187"/>
                  </a:lnTo>
                  <a:lnTo>
                    <a:pt x="270535" y="430187"/>
                  </a:lnTo>
                  <a:lnTo>
                    <a:pt x="313956" y="424675"/>
                  </a:lnTo>
                  <a:lnTo>
                    <a:pt x="355434" y="411111"/>
                  </a:lnTo>
                  <a:lnTo>
                    <a:pt x="393382" y="390017"/>
                  </a:lnTo>
                  <a:lnTo>
                    <a:pt x="426313" y="362204"/>
                  </a:lnTo>
                  <a:lnTo>
                    <a:pt x="452970" y="328726"/>
                  </a:lnTo>
                  <a:lnTo>
                    <a:pt x="472351" y="290893"/>
                  </a:lnTo>
                  <a:lnTo>
                    <a:pt x="483692" y="250139"/>
                  </a:lnTo>
                  <a:lnTo>
                    <a:pt x="486549" y="222135"/>
                  </a:lnTo>
                  <a:lnTo>
                    <a:pt x="486549" y="215087"/>
                  </a:lnTo>
                  <a:lnTo>
                    <a:pt x="486549" y="208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4170" y="5166036"/>
              <a:ext cx="168228" cy="21106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374495" y="4877960"/>
              <a:ext cx="358140" cy="364490"/>
            </a:xfrm>
            <a:custGeom>
              <a:avLst/>
              <a:gdLst/>
              <a:ahLst/>
              <a:cxnLst/>
              <a:rect l="l" t="t" r="r" b="b"/>
              <a:pathLst>
                <a:path w="358140" h="364489">
                  <a:moveTo>
                    <a:pt x="215641" y="364200"/>
                  </a:moveTo>
                  <a:lnTo>
                    <a:pt x="133967" y="349997"/>
                  </a:lnTo>
                  <a:lnTo>
                    <a:pt x="97233" y="337138"/>
                  </a:lnTo>
                  <a:lnTo>
                    <a:pt x="48233" y="282957"/>
                  </a:lnTo>
                  <a:lnTo>
                    <a:pt x="39421" y="229483"/>
                  </a:lnTo>
                  <a:lnTo>
                    <a:pt x="5243" y="195972"/>
                  </a:lnTo>
                  <a:lnTo>
                    <a:pt x="322" y="187794"/>
                  </a:lnTo>
                  <a:lnTo>
                    <a:pt x="0" y="178660"/>
                  </a:lnTo>
                  <a:lnTo>
                    <a:pt x="3963" y="170191"/>
                  </a:lnTo>
                  <a:lnTo>
                    <a:pt x="11901" y="164012"/>
                  </a:lnTo>
                  <a:lnTo>
                    <a:pt x="54068" y="144704"/>
                  </a:lnTo>
                  <a:lnTo>
                    <a:pt x="54068" y="138267"/>
                  </a:lnTo>
                  <a:lnTo>
                    <a:pt x="60710" y="93567"/>
                  </a:lnTo>
                  <a:lnTo>
                    <a:pt x="75181" y="55761"/>
                  </a:lnTo>
                  <a:lnTo>
                    <a:pt x="119541" y="0"/>
                  </a:lnTo>
                  <a:lnTo>
                    <a:pt x="117859" y="34965"/>
                  </a:lnTo>
                  <a:lnTo>
                    <a:pt x="129889" y="65499"/>
                  </a:lnTo>
                  <a:lnTo>
                    <a:pt x="152780" y="89417"/>
                  </a:lnTo>
                  <a:lnTo>
                    <a:pt x="183681" y="104533"/>
                  </a:lnTo>
                  <a:lnTo>
                    <a:pt x="181434" y="137848"/>
                  </a:lnTo>
                  <a:lnTo>
                    <a:pt x="194667" y="167313"/>
                  </a:lnTo>
                  <a:lnTo>
                    <a:pt x="217388" y="185585"/>
                  </a:lnTo>
                  <a:lnTo>
                    <a:pt x="243605" y="185318"/>
                  </a:lnTo>
                  <a:lnTo>
                    <a:pt x="257809" y="176711"/>
                  </a:lnTo>
                  <a:lnTo>
                    <a:pt x="270348" y="174055"/>
                  </a:lnTo>
                  <a:lnTo>
                    <a:pt x="306108" y="197386"/>
                  </a:lnTo>
                  <a:lnTo>
                    <a:pt x="315388" y="231481"/>
                  </a:lnTo>
                  <a:lnTo>
                    <a:pt x="312738" y="245796"/>
                  </a:lnTo>
                  <a:lnTo>
                    <a:pt x="305095" y="259779"/>
                  </a:lnTo>
                  <a:lnTo>
                    <a:pt x="291543" y="273428"/>
                  </a:lnTo>
                  <a:lnTo>
                    <a:pt x="292209" y="278976"/>
                  </a:lnTo>
                  <a:lnTo>
                    <a:pt x="320117" y="308188"/>
                  </a:lnTo>
                  <a:lnTo>
                    <a:pt x="357902" y="319812"/>
                  </a:lnTo>
                  <a:lnTo>
                    <a:pt x="215641" y="36420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985573" y="5302389"/>
              <a:ext cx="986790" cy="760095"/>
            </a:xfrm>
            <a:custGeom>
              <a:avLst/>
              <a:gdLst/>
              <a:ahLst/>
              <a:cxnLst/>
              <a:rect l="l" t="t" r="r" b="b"/>
              <a:pathLst>
                <a:path w="986790" h="760095">
                  <a:moveTo>
                    <a:pt x="437324" y="0"/>
                  </a:moveTo>
                  <a:lnTo>
                    <a:pt x="351942" y="0"/>
                  </a:lnTo>
                  <a:lnTo>
                    <a:pt x="345922" y="4978"/>
                  </a:lnTo>
                  <a:lnTo>
                    <a:pt x="339915" y="10566"/>
                  </a:lnTo>
                  <a:lnTo>
                    <a:pt x="0" y="369963"/>
                  </a:lnTo>
                  <a:lnTo>
                    <a:pt x="52641" y="714235"/>
                  </a:lnTo>
                  <a:lnTo>
                    <a:pt x="82702" y="759828"/>
                  </a:lnTo>
                  <a:lnTo>
                    <a:pt x="154622" y="647496"/>
                  </a:lnTo>
                  <a:lnTo>
                    <a:pt x="344055" y="441680"/>
                  </a:lnTo>
                  <a:lnTo>
                    <a:pt x="350062" y="384187"/>
                  </a:lnTo>
                  <a:lnTo>
                    <a:pt x="367842" y="251536"/>
                  </a:lnTo>
                  <a:lnTo>
                    <a:pt x="397052" y="103555"/>
                  </a:lnTo>
                  <a:lnTo>
                    <a:pt x="437324" y="0"/>
                  </a:lnTo>
                  <a:close/>
                </a:path>
                <a:path w="986790" h="760095">
                  <a:moveTo>
                    <a:pt x="986370" y="320433"/>
                  </a:moveTo>
                  <a:lnTo>
                    <a:pt x="929246" y="236004"/>
                  </a:lnTo>
                  <a:lnTo>
                    <a:pt x="837857" y="742010"/>
                  </a:lnTo>
                  <a:lnTo>
                    <a:pt x="979538" y="550087"/>
                  </a:lnTo>
                  <a:lnTo>
                    <a:pt x="986370" y="320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568307" y="4134654"/>
              <a:ext cx="567055" cy="3778250"/>
            </a:xfrm>
            <a:custGeom>
              <a:avLst/>
              <a:gdLst/>
              <a:ahLst/>
              <a:cxnLst/>
              <a:rect l="l" t="t" r="r" b="b"/>
              <a:pathLst>
                <a:path w="567054" h="3778250">
                  <a:moveTo>
                    <a:pt x="146360" y="3778019"/>
                  </a:moveTo>
                  <a:lnTo>
                    <a:pt x="107055" y="3770714"/>
                  </a:lnTo>
                  <a:lnTo>
                    <a:pt x="74725" y="3749635"/>
                  </a:lnTo>
                  <a:lnTo>
                    <a:pt x="52658" y="3717971"/>
                  </a:lnTo>
                  <a:lnTo>
                    <a:pt x="44143" y="3678910"/>
                  </a:lnTo>
                  <a:lnTo>
                    <a:pt x="0" y="819509"/>
                  </a:lnTo>
                  <a:lnTo>
                    <a:pt x="248881" y="0"/>
                  </a:lnTo>
                  <a:lnTo>
                    <a:pt x="522766" y="811439"/>
                  </a:lnTo>
                  <a:lnTo>
                    <a:pt x="566909" y="3670840"/>
                  </a:lnTo>
                  <a:lnTo>
                    <a:pt x="559603" y="3710144"/>
                  </a:lnTo>
                  <a:lnTo>
                    <a:pt x="538524" y="3742475"/>
                  </a:lnTo>
                  <a:lnTo>
                    <a:pt x="506860" y="3764541"/>
                  </a:lnTo>
                  <a:lnTo>
                    <a:pt x="467800" y="3773057"/>
                  </a:lnTo>
                  <a:lnTo>
                    <a:pt x="146360" y="3778019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568126" y="4865891"/>
              <a:ext cx="564515" cy="2755265"/>
            </a:xfrm>
            <a:custGeom>
              <a:avLst/>
              <a:gdLst/>
              <a:ahLst/>
              <a:cxnLst/>
              <a:rect l="l" t="t" r="r" b="b"/>
              <a:pathLst>
                <a:path w="564514" h="2755265">
                  <a:moveTo>
                    <a:pt x="41351" y="2755103"/>
                  </a:moveTo>
                  <a:lnTo>
                    <a:pt x="0" y="76515"/>
                  </a:lnTo>
                  <a:lnTo>
                    <a:pt x="21399" y="7379"/>
                  </a:lnTo>
                  <a:lnTo>
                    <a:pt x="499417" y="0"/>
                  </a:lnTo>
                  <a:lnTo>
                    <a:pt x="522766" y="68445"/>
                  </a:lnTo>
                  <a:lnTo>
                    <a:pt x="564118" y="2747033"/>
                  </a:lnTo>
                  <a:lnTo>
                    <a:pt x="41351" y="275510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87898" y="4134662"/>
              <a:ext cx="289560" cy="3483610"/>
            </a:xfrm>
            <a:custGeom>
              <a:avLst/>
              <a:gdLst/>
              <a:ahLst/>
              <a:cxnLst/>
              <a:rect l="l" t="t" r="r" b="b"/>
              <a:pathLst>
                <a:path w="289560" h="3483609">
                  <a:moveTo>
                    <a:pt x="260362" y="3481082"/>
                  </a:moveTo>
                  <a:lnTo>
                    <a:pt x="217779" y="733704"/>
                  </a:lnTo>
                  <a:lnTo>
                    <a:pt x="80187" y="735838"/>
                  </a:lnTo>
                  <a:lnTo>
                    <a:pt x="122770" y="3483216"/>
                  </a:lnTo>
                  <a:lnTo>
                    <a:pt x="260362" y="3481082"/>
                  </a:lnTo>
                  <a:close/>
                </a:path>
                <a:path w="289560" h="3483609">
                  <a:moveTo>
                    <a:pt x="289306" y="473900"/>
                  </a:moveTo>
                  <a:lnTo>
                    <a:pt x="129286" y="0"/>
                  </a:lnTo>
                  <a:lnTo>
                    <a:pt x="0" y="425881"/>
                  </a:lnTo>
                  <a:lnTo>
                    <a:pt x="46202" y="393750"/>
                  </a:lnTo>
                  <a:lnTo>
                    <a:pt x="116954" y="508685"/>
                  </a:lnTo>
                  <a:lnTo>
                    <a:pt x="184658" y="391617"/>
                  </a:lnTo>
                  <a:lnTo>
                    <a:pt x="264883" y="506399"/>
                  </a:lnTo>
                  <a:lnTo>
                    <a:pt x="289306" y="473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448653" y="6022519"/>
              <a:ext cx="256540" cy="267970"/>
            </a:xfrm>
            <a:custGeom>
              <a:avLst/>
              <a:gdLst/>
              <a:ahLst/>
              <a:cxnLst/>
              <a:rect l="l" t="t" r="r" b="b"/>
              <a:pathLst>
                <a:path w="256539" h="267970">
                  <a:moveTo>
                    <a:pt x="175673" y="267530"/>
                  </a:moveTo>
                  <a:lnTo>
                    <a:pt x="94443" y="256898"/>
                  </a:lnTo>
                  <a:lnTo>
                    <a:pt x="56143" y="245313"/>
                  </a:lnTo>
                  <a:lnTo>
                    <a:pt x="25610" y="216568"/>
                  </a:lnTo>
                  <a:lnTo>
                    <a:pt x="5883" y="174918"/>
                  </a:lnTo>
                  <a:lnTo>
                    <a:pt x="0" y="124618"/>
                  </a:lnTo>
                  <a:lnTo>
                    <a:pt x="9737" y="74921"/>
                  </a:lnTo>
                  <a:lnTo>
                    <a:pt x="32612" y="34913"/>
                  </a:lnTo>
                  <a:lnTo>
                    <a:pt x="65266" y="8603"/>
                  </a:lnTo>
                  <a:lnTo>
                    <a:pt x="104343" y="0"/>
                  </a:lnTo>
                  <a:lnTo>
                    <a:pt x="123094" y="3050"/>
                  </a:lnTo>
                  <a:lnTo>
                    <a:pt x="140472" y="10404"/>
                  </a:lnTo>
                  <a:lnTo>
                    <a:pt x="156176" y="21601"/>
                  </a:lnTo>
                  <a:lnTo>
                    <a:pt x="169937" y="36094"/>
                  </a:lnTo>
                  <a:lnTo>
                    <a:pt x="234050" y="80374"/>
                  </a:lnTo>
                  <a:lnTo>
                    <a:pt x="246712" y="92789"/>
                  </a:lnTo>
                  <a:lnTo>
                    <a:pt x="254323" y="108287"/>
                  </a:lnTo>
                  <a:lnTo>
                    <a:pt x="256450" y="125421"/>
                  </a:lnTo>
                  <a:lnTo>
                    <a:pt x="252661" y="142744"/>
                  </a:lnTo>
                  <a:lnTo>
                    <a:pt x="214753" y="235924"/>
                  </a:lnTo>
                  <a:lnTo>
                    <a:pt x="205385" y="250959"/>
                  </a:lnTo>
                  <a:lnTo>
                    <a:pt x="191920" y="261738"/>
                  </a:lnTo>
                  <a:lnTo>
                    <a:pt x="175673" y="26753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016000" y="682786"/>
            <a:ext cx="10143490" cy="10191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Team</a:t>
            </a:r>
            <a:r>
              <a:rPr dirty="0" sz="6500" spc="-30"/>
              <a:t> </a:t>
            </a:r>
            <a:r>
              <a:rPr dirty="0" sz="6500"/>
              <a:t>Member</a:t>
            </a:r>
            <a:r>
              <a:rPr dirty="0" sz="6500" spc="-20"/>
              <a:t> </a:t>
            </a:r>
            <a:r>
              <a:rPr dirty="0" sz="6500" spc="-10"/>
              <a:t>Contribution</a:t>
            </a:r>
            <a:endParaRPr sz="6500"/>
          </a:p>
        </p:txBody>
      </p:sp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56951" y="3086202"/>
            <a:ext cx="120078" cy="120078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56951" y="4221491"/>
            <a:ext cx="120078" cy="120078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56951" y="5356781"/>
            <a:ext cx="120078" cy="120078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56951" y="6492070"/>
            <a:ext cx="120078" cy="120078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56951" y="7627360"/>
            <a:ext cx="120078" cy="120078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8401742" y="1768200"/>
            <a:ext cx="7452359" cy="72751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00" b="1">
                <a:latin typeface="Times New Roman"/>
                <a:cs typeface="Times New Roman"/>
              </a:rPr>
              <a:t>Shuhurat</a:t>
            </a:r>
            <a:r>
              <a:rPr dirty="0" sz="4300" spc="-180" b="1">
                <a:latin typeface="Times New Roman"/>
                <a:cs typeface="Times New Roman"/>
              </a:rPr>
              <a:t> </a:t>
            </a:r>
            <a:r>
              <a:rPr dirty="0" sz="4300" spc="-10" b="1">
                <a:latin typeface="Times New Roman"/>
                <a:cs typeface="Times New Roman"/>
              </a:rPr>
              <a:t>Fariha</a:t>
            </a:r>
            <a:endParaRPr sz="4300">
              <a:latin typeface="Times New Roman"/>
              <a:cs typeface="Times New Roman"/>
            </a:endParaRPr>
          </a:p>
          <a:p>
            <a:pPr marL="370840" marR="643890">
              <a:lnSpc>
                <a:spcPct val="116399"/>
              </a:lnSpc>
              <a:spcBef>
                <a:spcPts val="2760"/>
              </a:spcBef>
            </a:pPr>
            <a:r>
              <a:rPr dirty="0" sz="3200" b="1">
                <a:latin typeface="Times New Roman"/>
                <a:cs typeface="Times New Roman"/>
              </a:rPr>
              <a:t>Connected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the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ESP32-CAM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with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spc="-25" b="1">
                <a:latin typeface="Times New Roman"/>
                <a:cs typeface="Times New Roman"/>
              </a:rPr>
              <a:t>the </a:t>
            </a:r>
            <a:r>
              <a:rPr dirty="0" sz="3200" b="1">
                <a:latin typeface="Times New Roman"/>
                <a:cs typeface="Times New Roman"/>
              </a:rPr>
              <a:t>motor</a:t>
            </a:r>
            <a:r>
              <a:rPr dirty="0" sz="3200" spc="1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driver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and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motors.</a:t>
            </a:r>
            <a:endParaRPr sz="3200">
              <a:latin typeface="Times New Roman"/>
              <a:cs typeface="Times New Roman"/>
            </a:endParaRPr>
          </a:p>
          <a:p>
            <a:pPr marL="370840" marR="5080">
              <a:lnSpc>
                <a:spcPct val="116399"/>
              </a:lnSpc>
            </a:pPr>
            <a:r>
              <a:rPr dirty="0" sz="3200" b="1">
                <a:latin typeface="Times New Roman"/>
                <a:cs typeface="Times New Roman"/>
              </a:rPr>
              <a:t>Helped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in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assembling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and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wiring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the</a:t>
            </a:r>
            <a:r>
              <a:rPr dirty="0" sz="3200" spc="35" b="1">
                <a:latin typeface="Times New Roman"/>
                <a:cs typeface="Times New Roman"/>
              </a:rPr>
              <a:t> </a:t>
            </a:r>
            <a:r>
              <a:rPr dirty="0" sz="3200" spc="-25" b="1">
                <a:latin typeface="Times New Roman"/>
                <a:cs typeface="Times New Roman"/>
              </a:rPr>
              <a:t>car </a:t>
            </a:r>
            <a:r>
              <a:rPr dirty="0" sz="3200" spc="-10" b="1">
                <a:latin typeface="Times New Roman"/>
                <a:cs typeface="Times New Roman"/>
              </a:rPr>
              <a:t>chassis.</a:t>
            </a:r>
            <a:endParaRPr sz="3200">
              <a:latin typeface="Times New Roman"/>
              <a:cs typeface="Times New Roman"/>
            </a:endParaRPr>
          </a:p>
          <a:p>
            <a:pPr marL="370840" marR="245110">
              <a:lnSpc>
                <a:spcPct val="116399"/>
              </a:lnSpc>
              <a:tabLst>
                <a:tab pos="2217420" algn="l"/>
              </a:tabLst>
            </a:pPr>
            <a:r>
              <a:rPr dirty="0" sz="3200" b="1">
                <a:latin typeface="Times New Roman"/>
                <a:cs typeface="Times New Roman"/>
              </a:rPr>
              <a:t>Managed</a:t>
            </a:r>
            <a:r>
              <a:rPr dirty="0" sz="3200" spc="1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power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connections</a:t>
            </a:r>
            <a:r>
              <a:rPr dirty="0" sz="3200" spc="1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and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spc="-20" b="1">
                <a:latin typeface="Times New Roman"/>
                <a:cs typeface="Times New Roman"/>
              </a:rPr>
              <a:t>made </a:t>
            </a:r>
            <a:r>
              <a:rPr dirty="0" sz="3200" b="1">
                <a:latin typeface="Times New Roman"/>
                <a:cs typeface="Times New Roman"/>
              </a:rPr>
              <a:t>sure</a:t>
            </a:r>
            <a:r>
              <a:rPr dirty="0" sz="3200" spc="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voltage</a:t>
            </a:r>
            <a:r>
              <a:rPr dirty="0" sz="3200" spc="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was</a:t>
            </a:r>
            <a:r>
              <a:rPr dirty="0" sz="3200" spc="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stable</a:t>
            </a:r>
            <a:r>
              <a:rPr dirty="0" sz="3200" spc="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for</a:t>
            </a:r>
            <a:r>
              <a:rPr dirty="0" sz="3200" spc="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all</a:t>
            </a:r>
            <a:r>
              <a:rPr dirty="0" sz="3200" spc="5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modules. </a:t>
            </a:r>
            <a:r>
              <a:rPr dirty="0" sz="3200" b="1">
                <a:latin typeface="Times New Roman"/>
                <a:cs typeface="Times New Roman"/>
              </a:rPr>
              <a:t>Assisted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in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troubleshooting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movement </a:t>
            </a:r>
            <a:r>
              <a:rPr dirty="0" sz="3200" b="1">
                <a:latin typeface="Times New Roman"/>
                <a:cs typeface="Times New Roman"/>
              </a:rPr>
              <a:t>issues</a:t>
            </a:r>
            <a:r>
              <a:rPr dirty="0" sz="3200" spc="1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and</a:t>
            </a:r>
            <a:r>
              <a:rPr dirty="0" sz="3200" spc="1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testing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the</a:t>
            </a:r>
            <a:r>
              <a:rPr dirty="0" sz="3200" spc="1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gesture</a:t>
            </a:r>
            <a:r>
              <a:rPr dirty="0" sz="3200" spc="20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response. </a:t>
            </a:r>
            <a:r>
              <a:rPr dirty="0" sz="3200" b="1">
                <a:latin typeface="Times New Roman"/>
                <a:cs typeface="Times New Roman"/>
              </a:rPr>
              <a:t>Prepared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presentation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slides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and</a:t>
            </a:r>
            <a:r>
              <a:rPr dirty="0" sz="3200" spc="25" b="1">
                <a:latin typeface="Times New Roman"/>
                <a:cs typeface="Times New Roman"/>
              </a:rPr>
              <a:t> </a:t>
            </a:r>
            <a:r>
              <a:rPr dirty="0" sz="3200" spc="-10" b="1">
                <a:latin typeface="Times New Roman"/>
                <a:cs typeface="Times New Roman"/>
              </a:rPr>
              <a:t>block diagrams</a:t>
            </a:r>
            <a:r>
              <a:rPr dirty="0" sz="3200" b="1">
                <a:latin typeface="Times New Roman"/>
                <a:cs typeface="Times New Roman"/>
              </a:rPr>
              <a:t>	for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b="1">
                <a:latin typeface="Times New Roman"/>
                <a:cs typeface="Times New Roman"/>
              </a:rPr>
              <a:t>submission</a:t>
            </a:r>
            <a:r>
              <a:rPr dirty="0" sz="3200" spc="30" b="1">
                <a:latin typeface="Times New Roman"/>
                <a:cs typeface="Times New Roman"/>
              </a:rPr>
              <a:t> </a:t>
            </a:r>
            <a:r>
              <a:rPr dirty="0" sz="3200" spc="-25" b="1">
                <a:latin typeface="Times New Roman"/>
                <a:cs typeface="Times New Roman"/>
              </a:rPr>
              <a:t>and </a:t>
            </a:r>
            <a:r>
              <a:rPr dirty="0" sz="3200" spc="-10" b="1">
                <a:latin typeface="Times New Roman"/>
                <a:cs typeface="Times New Roman"/>
              </a:rPr>
              <a:t>demonstration.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026589" y="3086030"/>
            <a:ext cx="6244590" cy="4782185"/>
            <a:chOff x="1026589" y="3086030"/>
            <a:chExt cx="6244590" cy="478218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589" y="3086030"/>
              <a:ext cx="6244494" cy="477519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821188" y="3571336"/>
              <a:ext cx="2582545" cy="3716020"/>
            </a:xfrm>
            <a:custGeom>
              <a:avLst/>
              <a:gdLst/>
              <a:ahLst/>
              <a:cxnLst/>
              <a:rect l="l" t="t" r="r" b="b"/>
              <a:pathLst>
                <a:path w="2582545" h="3716020">
                  <a:moveTo>
                    <a:pt x="0" y="3699273"/>
                  </a:moveTo>
                  <a:lnTo>
                    <a:pt x="23566" y="0"/>
                  </a:lnTo>
                  <a:lnTo>
                    <a:pt x="2582316" y="16300"/>
                  </a:lnTo>
                  <a:lnTo>
                    <a:pt x="2558750" y="3715574"/>
                  </a:lnTo>
                  <a:lnTo>
                    <a:pt x="0" y="3699273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382380" y="3086030"/>
              <a:ext cx="1484630" cy="666750"/>
            </a:xfrm>
            <a:custGeom>
              <a:avLst/>
              <a:gdLst/>
              <a:ahLst/>
              <a:cxnLst/>
              <a:rect l="l" t="t" r="r" b="b"/>
              <a:pathLst>
                <a:path w="1484629" h="666750">
                  <a:moveTo>
                    <a:pt x="1351314" y="666568"/>
                  </a:moveTo>
                  <a:lnTo>
                    <a:pt x="130007" y="658790"/>
                  </a:lnTo>
                  <a:lnTo>
                    <a:pt x="79143" y="648183"/>
                  </a:lnTo>
                  <a:lnTo>
                    <a:pt x="37733" y="619878"/>
                  </a:lnTo>
                  <a:lnTo>
                    <a:pt x="9957" y="578110"/>
                  </a:lnTo>
                  <a:lnTo>
                    <a:pt x="0" y="527116"/>
                  </a:lnTo>
                  <a:lnTo>
                    <a:pt x="1427" y="303046"/>
                  </a:lnTo>
                  <a:lnTo>
                    <a:pt x="12033" y="252183"/>
                  </a:lnTo>
                  <a:lnTo>
                    <a:pt x="40338" y="210773"/>
                  </a:lnTo>
                  <a:lnTo>
                    <a:pt x="82106" y="182998"/>
                  </a:lnTo>
                  <a:lnTo>
                    <a:pt x="133101" y="173040"/>
                  </a:lnTo>
                  <a:lnTo>
                    <a:pt x="526376" y="175545"/>
                  </a:lnTo>
                  <a:lnTo>
                    <a:pt x="542571" y="127473"/>
                  </a:lnTo>
                  <a:lnTo>
                    <a:pt x="568750" y="85055"/>
                  </a:lnTo>
                  <a:lnTo>
                    <a:pt x="603492" y="49694"/>
                  </a:lnTo>
                  <a:lnTo>
                    <a:pt x="645375" y="22795"/>
                  </a:lnTo>
                  <a:lnTo>
                    <a:pt x="692979" y="5762"/>
                  </a:lnTo>
                  <a:lnTo>
                    <a:pt x="744881" y="0"/>
                  </a:lnTo>
                  <a:lnTo>
                    <a:pt x="796706" y="6422"/>
                  </a:lnTo>
                  <a:lnTo>
                    <a:pt x="844089" y="24060"/>
                  </a:lnTo>
                  <a:lnTo>
                    <a:pt x="885626" y="51491"/>
                  </a:lnTo>
                  <a:lnTo>
                    <a:pt x="919915" y="87292"/>
                  </a:lnTo>
                  <a:lnTo>
                    <a:pt x="945551" y="130040"/>
                  </a:lnTo>
                  <a:lnTo>
                    <a:pt x="961133" y="178314"/>
                  </a:lnTo>
                  <a:lnTo>
                    <a:pt x="1354408" y="180819"/>
                  </a:lnTo>
                  <a:lnTo>
                    <a:pt x="1405271" y="191425"/>
                  </a:lnTo>
                  <a:lnTo>
                    <a:pt x="1446682" y="219730"/>
                  </a:lnTo>
                  <a:lnTo>
                    <a:pt x="1474457" y="261497"/>
                  </a:lnTo>
                  <a:lnTo>
                    <a:pt x="1484415" y="312492"/>
                  </a:lnTo>
                  <a:lnTo>
                    <a:pt x="1482988" y="536561"/>
                  </a:lnTo>
                  <a:lnTo>
                    <a:pt x="1472381" y="587425"/>
                  </a:lnTo>
                  <a:lnTo>
                    <a:pt x="1444076" y="628835"/>
                  </a:lnTo>
                  <a:lnTo>
                    <a:pt x="1402309" y="656611"/>
                  </a:lnTo>
                  <a:lnTo>
                    <a:pt x="1351314" y="66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6948" y="3155848"/>
              <a:ext cx="198472" cy="19847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18459" y="4024324"/>
              <a:ext cx="412115" cy="3027680"/>
            </a:xfrm>
            <a:custGeom>
              <a:avLst/>
              <a:gdLst/>
              <a:ahLst/>
              <a:cxnLst/>
              <a:rect l="l" t="t" r="r" b="b"/>
              <a:pathLst>
                <a:path w="412114" h="3027679">
                  <a:moveTo>
                    <a:pt x="395236" y="2634843"/>
                  </a:moveTo>
                  <a:lnTo>
                    <a:pt x="2489" y="2632367"/>
                  </a:lnTo>
                  <a:lnTo>
                    <a:pt x="0" y="3025127"/>
                  </a:lnTo>
                  <a:lnTo>
                    <a:pt x="392760" y="3027603"/>
                  </a:lnTo>
                  <a:lnTo>
                    <a:pt x="395236" y="2634843"/>
                  </a:lnTo>
                  <a:close/>
                </a:path>
                <a:path w="412114" h="3027679">
                  <a:moveTo>
                    <a:pt x="398602" y="2108377"/>
                  </a:moveTo>
                  <a:lnTo>
                    <a:pt x="5842" y="2105901"/>
                  </a:lnTo>
                  <a:lnTo>
                    <a:pt x="3352" y="2498661"/>
                  </a:lnTo>
                  <a:lnTo>
                    <a:pt x="396113" y="2501138"/>
                  </a:lnTo>
                  <a:lnTo>
                    <a:pt x="398602" y="2108377"/>
                  </a:lnTo>
                  <a:close/>
                </a:path>
                <a:path w="412114" h="3027679">
                  <a:moveTo>
                    <a:pt x="401955" y="1581912"/>
                  </a:moveTo>
                  <a:lnTo>
                    <a:pt x="9194" y="1579422"/>
                  </a:lnTo>
                  <a:lnTo>
                    <a:pt x="6718" y="1972183"/>
                  </a:lnTo>
                  <a:lnTo>
                    <a:pt x="399478" y="1974672"/>
                  </a:lnTo>
                  <a:lnTo>
                    <a:pt x="401955" y="1581912"/>
                  </a:lnTo>
                  <a:close/>
                </a:path>
                <a:path w="412114" h="3027679">
                  <a:moveTo>
                    <a:pt x="405295" y="1055420"/>
                  </a:moveTo>
                  <a:lnTo>
                    <a:pt x="12534" y="1052944"/>
                  </a:lnTo>
                  <a:lnTo>
                    <a:pt x="10058" y="1445704"/>
                  </a:lnTo>
                  <a:lnTo>
                    <a:pt x="402818" y="1448181"/>
                  </a:lnTo>
                  <a:lnTo>
                    <a:pt x="405295" y="1055420"/>
                  </a:lnTo>
                  <a:close/>
                </a:path>
                <a:path w="412114" h="3027679">
                  <a:moveTo>
                    <a:pt x="408647" y="528955"/>
                  </a:moveTo>
                  <a:lnTo>
                    <a:pt x="15887" y="526465"/>
                  </a:lnTo>
                  <a:lnTo>
                    <a:pt x="13411" y="919226"/>
                  </a:lnTo>
                  <a:lnTo>
                    <a:pt x="406171" y="921715"/>
                  </a:lnTo>
                  <a:lnTo>
                    <a:pt x="408647" y="528955"/>
                  </a:lnTo>
                  <a:close/>
                </a:path>
                <a:path w="412114" h="3027679">
                  <a:moveTo>
                    <a:pt x="412013" y="2476"/>
                  </a:moveTo>
                  <a:lnTo>
                    <a:pt x="19253" y="0"/>
                  </a:lnTo>
                  <a:lnTo>
                    <a:pt x="16764" y="392760"/>
                  </a:lnTo>
                  <a:lnTo>
                    <a:pt x="409524" y="395236"/>
                  </a:lnTo>
                  <a:lnTo>
                    <a:pt x="412013" y="247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39045" y="4070324"/>
              <a:ext cx="1633220" cy="2937510"/>
            </a:xfrm>
            <a:custGeom>
              <a:avLst/>
              <a:gdLst/>
              <a:ahLst/>
              <a:cxnLst/>
              <a:rect l="l" t="t" r="r" b="b"/>
              <a:pathLst>
                <a:path w="1633220" h="2937509">
                  <a:moveTo>
                    <a:pt x="888047" y="1208786"/>
                  </a:moveTo>
                  <a:lnTo>
                    <a:pt x="22923" y="1182547"/>
                  </a:lnTo>
                  <a:lnTo>
                    <a:pt x="15049" y="1184160"/>
                  </a:lnTo>
                  <a:lnTo>
                    <a:pt x="8420" y="1188554"/>
                  </a:lnTo>
                  <a:lnTo>
                    <a:pt x="3810" y="1195095"/>
                  </a:lnTo>
                  <a:lnTo>
                    <a:pt x="2057" y="1203147"/>
                  </a:lnTo>
                  <a:lnTo>
                    <a:pt x="3632" y="1211224"/>
                  </a:lnTo>
                  <a:lnTo>
                    <a:pt x="8039" y="1217841"/>
                  </a:lnTo>
                  <a:lnTo>
                    <a:pt x="14592" y="1222324"/>
                  </a:lnTo>
                  <a:lnTo>
                    <a:pt x="22656" y="1224013"/>
                  </a:lnTo>
                  <a:lnTo>
                    <a:pt x="867435" y="1229372"/>
                  </a:lnTo>
                  <a:lnTo>
                    <a:pt x="875512" y="1227696"/>
                  </a:lnTo>
                  <a:lnTo>
                    <a:pt x="882002" y="1223276"/>
                  </a:lnTo>
                  <a:lnTo>
                    <a:pt x="886409" y="1216761"/>
                  </a:lnTo>
                  <a:lnTo>
                    <a:pt x="888047" y="1208786"/>
                  </a:lnTo>
                  <a:close/>
                </a:path>
                <a:path w="1633220" h="2937509">
                  <a:moveTo>
                    <a:pt x="1012088" y="1595551"/>
                  </a:moveTo>
                  <a:lnTo>
                    <a:pt x="24536" y="1568538"/>
                  </a:lnTo>
                  <a:lnTo>
                    <a:pt x="16700" y="1570177"/>
                  </a:lnTo>
                  <a:lnTo>
                    <a:pt x="10045" y="1574558"/>
                  </a:lnTo>
                  <a:lnTo>
                    <a:pt x="5435" y="1581086"/>
                  </a:lnTo>
                  <a:lnTo>
                    <a:pt x="3670" y="1589138"/>
                  </a:lnTo>
                  <a:lnTo>
                    <a:pt x="5245" y="1597215"/>
                  </a:lnTo>
                  <a:lnTo>
                    <a:pt x="9652" y="1603832"/>
                  </a:lnTo>
                  <a:lnTo>
                    <a:pt x="16205" y="1608315"/>
                  </a:lnTo>
                  <a:lnTo>
                    <a:pt x="24269" y="1609991"/>
                  </a:lnTo>
                  <a:lnTo>
                    <a:pt x="991476" y="1616151"/>
                  </a:lnTo>
                  <a:lnTo>
                    <a:pt x="999553" y="1614462"/>
                  </a:lnTo>
                  <a:lnTo>
                    <a:pt x="1006055" y="1610042"/>
                  </a:lnTo>
                  <a:lnTo>
                    <a:pt x="1010450" y="1603527"/>
                  </a:lnTo>
                  <a:lnTo>
                    <a:pt x="1012088" y="1595551"/>
                  </a:lnTo>
                  <a:close/>
                </a:path>
                <a:path w="1633220" h="2937509">
                  <a:moveTo>
                    <a:pt x="1027125" y="1346225"/>
                  </a:moveTo>
                  <a:lnTo>
                    <a:pt x="25374" y="1319123"/>
                  </a:lnTo>
                  <a:lnTo>
                    <a:pt x="17297" y="1320800"/>
                  </a:lnTo>
                  <a:lnTo>
                    <a:pt x="10807" y="1325219"/>
                  </a:lnTo>
                  <a:lnTo>
                    <a:pt x="6413" y="1331747"/>
                  </a:lnTo>
                  <a:lnTo>
                    <a:pt x="4762" y="1339723"/>
                  </a:lnTo>
                  <a:lnTo>
                    <a:pt x="6337" y="1347800"/>
                  </a:lnTo>
                  <a:lnTo>
                    <a:pt x="10744" y="1354416"/>
                  </a:lnTo>
                  <a:lnTo>
                    <a:pt x="17297" y="1358900"/>
                  </a:lnTo>
                  <a:lnTo>
                    <a:pt x="25361" y="1360576"/>
                  </a:lnTo>
                  <a:lnTo>
                    <a:pt x="1006500" y="1366824"/>
                  </a:lnTo>
                  <a:lnTo>
                    <a:pt x="1014590" y="1365135"/>
                  </a:lnTo>
                  <a:lnTo>
                    <a:pt x="1021080" y="1360716"/>
                  </a:lnTo>
                  <a:lnTo>
                    <a:pt x="1025474" y="1354201"/>
                  </a:lnTo>
                  <a:lnTo>
                    <a:pt x="1027125" y="1346225"/>
                  </a:lnTo>
                  <a:close/>
                </a:path>
                <a:path w="1633220" h="2937509">
                  <a:moveTo>
                    <a:pt x="1050899" y="1080135"/>
                  </a:moveTo>
                  <a:lnTo>
                    <a:pt x="26695" y="1052880"/>
                  </a:lnTo>
                  <a:lnTo>
                    <a:pt x="18834" y="1054392"/>
                  </a:lnTo>
                  <a:lnTo>
                    <a:pt x="12192" y="1058799"/>
                  </a:lnTo>
                  <a:lnTo>
                    <a:pt x="7581" y="1065390"/>
                  </a:lnTo>
                  <a:lnTo>
                    <a:pt x="5829" y="1073480"/>
                  </a:lnTo>
                  <a:lnTo>
                    <a:pt x="7404" y="1081557"/>
                  </a:lnTo>
                  <a:lnTo>
                    <a:pt x="11811" y="1088174"/>
                  </a:lnTo>
                  <a:lnTo>
                    <a:pt x="18364" y="1092657"/>
                  </a:lnTo>
                  <a:lnTo>
                    <a:pt x="26428" y="1094333"/>
                  </a:lnTo>
                  <a:lnTo>
                    <a:pt x="1030274" y="1100721"/>
                  </a:lnTo>
                  <a:lnTo>
                    <a:pt x="1038352" y="1099045"/>
                  </a:lnTo>
                  <a:lnTo>
                    <a:pt x="1044854" y="1094625"/>
                  </a:lnTo>
                  <a:lnTo>
                    <a:pt x="1049248" y="1088110"/>
                  </a:lnTo>
                  <a:lnTo>
                    <a:pt x="1050899" y="1080135"/>
                  </a:lnTo>
                  <a:close/>
                </a:path>
                <a:path w="1633220" h="2937509">
                  <a:moveTo>
                    <a:pt x="1115060" y="1856219"/>
                  </a:moveTo>
                  <a:lnTo>
                    <a:pt x="25590" y="1828546"/>
                  </a:lnTo>
                  <a:lnTo>
                    <a:pt x="17424" y="1830108"/>
                  </a:lnTo>
                  <a:lnTo>
                    <a:pt x="10820" y="1834502"/>
                  </a:lnTo>
                  <a:lnTo>
                    <a:pt x="6375" y="1841068"/>
                  </a:lnTo>
                  <a:lnTo>
                    <a:pt x="4724" y="1849145"/>
                  </a:lnTo>
                  <a:lnTo>
                    <a:pt x="6299" y="1857222"/>
                  </a:lnTo>
                  <a:lnTo>
                    <a:pt x="10706" y="1863839"/>
                  </a:lnTo>
                  <a:lnTo>
                    <a:pt x="17272" y="1868322"/>
                  </a:lnTo>
                  <a:lnTo>
                    <a:pt x="25323" y="1869998"/>
                  </a:lnTo>
                  <a:lnTo>
                    <a:pt x="1094447" y="1876818"/>
                  </a:lnTo>
                  <a:lnTo>
                    <a:pt x="1102512" y="1875129"/>
                  </a:lnTo>
                  <a:lnTo>
                    <a:pt x="1109014" y="1870710"/>
                  </a:lnTo>
                  <a:lnTo>
                    <a:pt x="1113409" y="1864194"/>
                  </a:lnTo>
                  <a:lnTo>
                    <a:pt x="1115060" y="1856219"/>
                  </a:lnTo>
                  <a:close/>
                </a:path>
                <a:path w="1633220" h="2937509">
                  <a:moveTo>
                    <a:pt x="1137742" y="683882"/>
                  </a:moveTo>
                  <a:lnTo>
                    <a:pt x="30276" y="656094"/>
                  </a:lnTo>
                  <a:lnTo>
                    <a:pt x="22212" y="657860"/>
                  </a:lnTo>
                  <a:lnTo>
                    <a:pt x="15595" y="662241"/>
                  </a:lnTo>
                  <a:lnTo>
                    <a:pt x="11099" y="668693"/>
                  </a:lnTo>
                  <a:lnTo>
                    <a:pt x="9410" y="676694"/>
                  </a:lnTo>
                  <a:lnTo>
                    <a:pt x="10985" y="684771"/>
                  </a:lnTo>
                  <a:lnTo>
                    <a:pt x="15392" y="691388"/>
                  </a:lnTo>
                  <a:lnTo>
                    <a:pt x="21945" y="695871"/>
                  </a:lnTo>
                  <a:lnTo>
                    <a:pt x="30010" y="697547"/>
                  </a:lnTo>
                  <a:lnTo>
                    <a:pt x="1117130" y="704481"/>
                  </a:lnTo>
                  <a:lnTo>
                    <a:pt x="1125194" y="702792"/>
                  </a:lnTo>
                  <a:lnTo>
                    <a:pt x="1131697" y="698385"/>
                  </a:lnTo>
                  <a:lnTo>
                    <a:pt x="1136091" y="691857"/>
                  </a:lnTo>
                  <a:lnTo>
                    <a:pt x="1137742" y="683882"/>
                  </a:lnTo>
                  <a:close/>
                </a:path>
                <a:path w="1633220" h="2937509">
                  <a:moveTo>
                    <a:pt x="1150848" y="2130006"/>
                  </a:moveTo>
                  <a:lnTo>
                    <a:pt x="23075" y="2102091"/>
                  </a:lnTo>
                  <a:lnTo>
                    <a:pt x="14859" y="2103640"/>
                  </a:lnTo>
                  <a:lnTo>
                    <a:pt x="8255" y="2108047"/>
                  </a:lnTo>
                  <a:lnTo>
                    <a:pt x="3848" y="2114613"/>
                  </a:lnTo>
                  <a:lnTo>
                    <a:pt x="2209" y="2122690"/>
                  </a:lnTo>
                  <a:lnTo>
                    <a:pt x="3797" y="2130768"/>
                  </a:lnTo>
                  <a:lnTo>
                    <a:pt x="8191" y="2137384"/>
                  </a:lnTo>
                  <a:lnTo>
                    <a:pt x="14757" y="2141867"/>
                  </a:lnTo>
                  <a:lnTo>
                    <a:pt x="22809" y="2143544"/>
                  </a:lnTo>
                  <a:lnTo>
                    <a:pt x="1130236" y="2150605"/>
                  </a:lnTo>
                  <a:lnTo>
                    <a:pt x="1138301" y="2148916"/>
                  </a:lnTo>
                  <a:lnTo>
                    <a:pt x="1144803" y="2144496"/>
                  </a:lnTo>
                  <a:lnTo>
                    <a:pt x="1149197" y="2137981"/>
                  </a:lnTo>
                  <a:lnTo>
                    <a:pt x="1150848" y="2130006"/>
                  </a:lnTo>
                  <a:close/>
                </a:path>
                <a:path w="1633220" h="2937509">
                  <a:moveTo>
                    <a:pt x="1186167" y="2389403"/>
                  </a:moveTo>
                  <a:lnTo>
                    <a:pt x="23241" y="2361260"/>
                  </a:lnTo>
                  <a:lnTo>
                    <a:pt x="14922" y="2362949"/>
                  </a:lnTo>
                  <a:lnTo>
                    <a:pt x="8432" y="2367369"/>
                  </a:lnTo>
                  <a:lnTo>
                    <a:pt x="4025" y="2373884"/>
                  </a:lnTo>
                  <a:lnTo>
                    <a:pt x="2387" y="2381859"/>
                  </a:lnTo>
                  <a:lnTo>
                    <a:pt x="3962" y="2389936"/>
                  </a:lnTo>
                  <a:lnTo>
                    <a:pt x="8356" y="2396553"/>
                  </a:lnTo>
                  <a:lnTo>
                    <a:pt x="14922" y="2401049"/>
                  </a:lnTo>
                  <a:lnTo>
                    <a:pt x="22987" y="2402725"/>
                  </a:lnTo>
                  <a:lnTo>
                    <a:pt x="1165555" y="2410002"/>
                  </a:lnTo>
                  <a:lnTo>
                    <a:pt x="1173632" y="2408313"/>
                  </a:lnTo>
                  <a:lnTo>
                    <a:pt x="1180122" y="2403906"/>
                  </a:lnTo>
                  <a:lnTo>
                    <a:pt x="1184516" y="2397379"/>
                  </a:lnTo>
                  <a:lnTo>
                    <a:pt x="1186167" y="2389403"/>
                  </a:lnTo>
                  <a:close/>
                </a:path>
                <a:path w="1633220" h="2937509">
                  <a:moveTo>
                    <a:pt x="1232776" y="2659151"/>
                  </a:moveTo>
                  <a:lnTo>
                    <a:pt x="20637" y="2630703"/>
                  </a:lnTo>
                  <a:lnTo>
                    <a:pt x="12560" y="2632379"/>
                  </a:lnTo>
                  <a:lnTo>
                    <a:pt x="6057" y="2636799"/>
                  </a:lnTo>
                  <a:lnTo>
                    <a:pt x="1663" y="2643327"/>
                  </a:lnTo>
                  <a:lnTo>
                    <a:pt x="12" y="2651302"/>
                  </a:lnTo>
                  <a:lnTo>
                    <a:pt x="1600" y="2659380"/>
                  </a:lnTo>
                  <a:lnTo>
                    <a:pt x="5994" y="2665996"/>
                  </a:lnTo>
                  <a:lnTo>
                    <a:pt x="12560" y="2670479"/>
                  </a:lnTo>
                  <a:lnTo>
                    <a:pt x="20612" y="2672156"/>
                  </a:lnTo>
                  <a:lnTo>
                    <a:pt x="1212164" y="2679750"/>
                  </a:lnTo>
                  <a:lnTo>
                    <a:pt x="1220241" y="2678074"/>
                  </a:lnTo>
                  <a:lnTo>
                    <a:pt x="1226731" y="2673654"/>
                  </a:lnTo>
                  <a:lnTo>
                    <a:pt x="1231138" y="2667127"/>
                  </a:lnTo>
                  <a:lnTo>
                    <a:pt x="1232776" y="2659151"/>
                  </a:lnTo>
                  <a:close/>
                </a:path>
                <a:path w="1633220" h="2937509">
                  <a:moveTo>
                    <a:pt x="1252093" y="2916313"/>
                  </a:moveTo>
                  <a:lnTo>
                    <a:pt x="20866" y="2887751"/>
                  </a:lnTo>
                  <a:lnTo>
                    <a:pt x="13030" y="2889199"/>
                  </a:lnTo>
                  <a:lnTo>
                    <a:pt x="6388" y="2893618"/>
                  </a:lnTo>
                  <a:lnTo>
                    <a:pt x="1765" y="2900235"/>
                  </a:lnTo>
                  <a:lnTo>
                    <a:pt x="0" y="2908338"/>
                  </a:lnTo>
                  <a:lnTo>
                    <a:pt x="1574" y="2916428"/>
                  </a:lnTo>
                  <a:lnTo>
                    <a:pt x="5981" y="2923044"/>
                  </a:lnTo>
                  <a:lnTo>
                    <a:pt x="12534" y="2927527"/>
                  </a:lnTo>
                  <a:lnTo>
                    <a:pt x="20599" y="2929204"/>
                  </a:lnTo>
                  <a:lnTo>
                    <a:pt x="1231480" y="2936913"/>
                  </a:lnTo>
                  <a:lnTo>
                    <a:pt x="1239558" y="2935224"/>
                  </a:lnTo>
                  <a:lnTo>
                    <a:pt x="1246047" y="2930817"/>
                  </a:lnTo>
                  <a:lnTo>
                    <a:pt x="1250454" y="2924289"/>
                  </a:lnTo>
                  <a:lnTo>
                    <a:pt x="1252093" y="2916313"/>
                  </a:lnTo>
                  <a:close/>
                </a:path>
                <a:path w="1633220" h="2937509">
                  <a:moveTo>
                    <a:pt x="1316977" y="821575"/>
                  </a:moveTo>
                  <a:lnTo>
                    <a:pt x="33997" y="792670"/>
                  </a:lnTo>
                  <a:lnTo>
                    <a:pt x="26276" y="794359"/>
                  </a:lnTo>
                  <a:lnTo>
                    <a:pt x="19621" y="798753"/>
                  </a:lnTo>
                  <a:lnTo>
                    <a:pt x="14935" y="805243"/>
                  </a:lnTo>
                  <a:lnTo>
                    <a:pt x="13131" y="813269"/>
                  </a:lnTo>
                  <a:lnTo>
                    <a:pt x="14719" y="821347"/>
                  </a:lnTo>
                  <a:lnTo>
                    <a:pt x="19113" y="827963"/>
                  </a:lnTo>
                  <a:lnTo>
                    <a:pt x="25679" y="832459"/>
                  </a:lnTo>
                  <a:lnTo>
                    <a:pt x="33731" y="834136"/>
                  </a:lnTo>
                  <a:lnTo>
                    <a:pt x="1296352" y="842175"/>
                  </a:lnTo>
                  <a:lnTo>
                    <a:pt x="1304429" y="840486"/>
                  </a:lnTo>
                  <a:lnTo>
                    <a:pt x="1310932" y="836066"/>
                  </a:lnTo>
                  <a:lnTo>
                    <a:pt x="1315326" y="829551"/>
                  </a:lnTo>
                  <a:lnTo>
                    <a:pt x="1316977" y="821575"/>
                  </a:lnTo>
                  <a:close/>
                </a:path>
                <a:path w="1633220" h="2937509">
                  <a:moveTo>
                    <a:pt x="1347076" y="555523"/>
                  </a:moveTo>
                  <a:lnTo>
                    <a:pt x="34899" y="526427"/>
                  </a:lnTo>
                  <a:lnTo>
                    <a:pt x="27025" y="527913"/>
                  </a:lnTo>
                  <a:lnTo>
                    <a:pt x="20383" y="532320"/>
                  </a:lnTo>
                  <a:lnTo>
                    <a:pt x="15786" y="538924"/>
                  </a:lnTo>
                  <a:lnTo>
                    <a:pt x="14046" y="547027"/>
                  </a:lnTo>
                  <a:lnTo>
                    <a:pt x="15621" y="555104"/>
                  </a:lnTo>
                  <a:lnTo>
                    <a:pt x="20015" y="561721"/>
                  </a:lnTo>
                  <a:lnTo>
                    <a:pt x="26581" y="566216"/>
                  </a:lnTo>
                  <a:lnTo>
                    <a:pt x="34632" y="567893"/>
                  </a:lnTo>
                  <a:lnTo>
                    <a:pt x="1326464" y="576122"/>
                  </a:lnTo>
                  <a:lnTo>
                    <a:pt x="1334541" y="574433"/>
                  </a:lnTo>
                  <a:lnTo>
                    <a:pt x="1341031" y="570014"/>
                  </a:lnTo>
                  <a:lnTo>
                    <a:pt x="1345438" y="563499"/>
                  </a:lnTo>
                  <a:lnTo>
                    <a:pt x="1347076" y="555523"/>
                  </a:lnTo>
                  <a:close/>
                </a:path>
                <a:path w="1633220" h="2937509">
                  <a:moveTo>
                    <a:pt x="1367561" y="158851"/>
                  </a:moveTo>
                  <a:lnTo>
                    <a:pt x="37312" y="129654"/>
                  </a:lnTo>
                  <a:lnTo>
                    <a:pt x="29502" y="131191"/>
                  </a:lnTo>
                  <a:lnTo>
                    <a:pt x="22860" y="135597"/>
                  </a:lnTo>
                  <a:lnTo>
                    <a:pt x="18224" y="142176"/>
                  </a:lnTo>
                  <a:lnTo>
                    <a:pt x="16446" y="150253"/>
                  </a:lnTo>
                  <a:lnTo>
                    <a:pt x="18021" y="158330"/>
                  </a:lnTo>
                  <a:lnTo>
                    <a:pt x="22428" y="164947"/>
                  </a:lnTo>
                  <a:lnTo>
                    <a:pt x="28994" y="169430"/>
                  </a:lnTo>
                  <a:lnTo>
                    <a:pt x="37045" y="171107"/>
                  </a:lnTo>
                  <a:lnTo>
                    <a:pt x="1346949" y="179451"/>
                  </a:lnTo>
                  <a:lnTo>
                    <a:pt x="1355026" y="177774"/>
                  </a:lnTo>
                  <a:lnTo>
                    <a:pt x="1361516" y="173355"/>
                  </a:lnTo>
                  <a:lnTo>
                    <a:pt x="1365923" y="166827"/>
                  </a:lnTo>
                  <a:lnTo>
                    <a:pt x="1367561" y="158851"/>
                  </a:lnTo>
                  <a:close/>
                </a:path>
                <a:path w="1633220" h="2937509">
                  <a:moveTo>
                    <a:pt x="1373416" y="2265184"/>
                  </a:moveTo>
                  <a:lnTo>
                    <a:pt x="24206" y="2235860"/>
                  </a:lnTo>
                  <a:lnTo>
                    <a:pt x="16332" y="2237282"/>
                  </a:lnTo>
                  <a:lnTo>
                    <a:pt x="9690" y="2241702"/>
                  </a:lnTo>
                  <a:lnTo>
                    <a:pt x="5105" y="2248344"/>
                  </a:lnTo>
                  <a:lnTo>
                    <a:pt x="3352" y="2256459"/>
                  </a:lnTo>
                  <a:lnTo>
                    <a:pt x="4927" y="2264537"/>
                  </a:lnTo>
                  <a:lnTo>
                    <a:pt x="9321" y="2271153"/>
                  </a:lnTo>
                  <a:lnTo>
                    <a:pt x="15887" y="2275636"/>
                  </a:lnTo>
                  <a:lnTo>
                    <a:pt x="23939" y="2277313"/>
                  </a:lnTo>
                  <a:lnTo>
                    <a:pt x="1352791" y="2285771"/>
                  </a:lnTo>
                  <a:lnTo>
                    <a:pt x="1352931" y="2285771"/>
                  </a:lnTo>
                  <a:lnTo>
                    <a:pt x="1360868" y="2284095"/>
                  </a:lnTo>
                  <a:lnTo>
                    <a:pt x="1367370" y="2279675"/>
                  </a:lnTo>
                  <a:lnTo>
                    <a:pt x="1371765" y="2273160"/>
                  </a:lnTo>
                  <a:lnTo>
                    <a:pt x="1373416" y="2265184"/>
                  </a:lnTo>
                  <a:close/>
                </a:path>
                <a:path w="1633220" h="2937509">
                  <a:moveTo>
                    <a:pt x="1555305" y="1739493"/>
                  </a:moveTo>
                  <a:lnTo>
                    <a:pt x="29286" y="1709039"/>
                  </a:lnTo>
                  <a:lnTo>
                    <a:pt x="21590" y="1710601"/>
                  </a:lnTo>
                  <a:lnTo>
                    <a:pt x="14922" y="1714995"/>
                  </a:lnTo>
                  <a:lnTo>
                    <a:pt x="10223" y="1721573"/>
                  </a:lnTo>
                  <a:lnTo>
                    <a:pt x="8420" y="1729638"/>
                  </a:lnTo>
                  <a:lnTo>
                    <a:pt x="9994" y="1737715"/>
                  </a:lnTo>
                  <a:lnTo>
                    <a:pt x="14401" y="1744332"/>
                  </a:lnTo>
                  <a:lnTo>
                    <a:pt x="20955" y="1748815"/>
                  </a:lnTo>
                  <a:lnTo>
                    <a:pt x="29019" y="1750504"/>
                  </a:lnTo>
                  <a:lnTo>
                    <a:pt x="1534693" y="1760080"/>
                  </a:lnTo>
                  <a:lnTo>
                    <a:pt x="1534820" y="1760080"/>
                  </a:lnTo>
                  <a:lnTo>
                    <a:pt x="1542770" y="1758403"/>
                  </a:lnTo>
                  <a:lnTo>
                    <a:pt x="1549260" y="1753984"/>
                  </a:lnTo>
                  <a:lnTo>
                    <a:pt x="1553667" y="1747469"/>
                  </a:lnTo>
                  <a:lnTo>
                    <a:pt x="1555305" y="1739493"/>
                  </a:lnTo>
                  <a:close/>
                </a:path>
                <a:path w="1633220" h="2937509">
                  <a:moveTo>
                    <a:pt x="1583728" y="296786"/>
                  </a:moveTo>
                  <a:lnTo>
                    <a:pt x="41973" y="266230"/>
                  </a:lnTo>
                  <a:lnTo>
                    <a:pt x="34328" y="267881"/>
                  </a:lnTo>
                  <a:lnTo>
                    <a:pt x="27660" y="272275"/>
                  </a:lnTo>
                  <a:lnTo>
                    <a:pt x="22936" y="278790"/>
                  </a:lnTo>
                  <a:lnTo>
                    <a:pt x="21120" y="286829"/>
                  </a:lnTo>
                  <a:lnTo>
                    <a:pt x="22694" y="294906"/>
                  </a:lnTo>
                  <a:lnTo>
                    <a:pt x="27089" y="301523"/>
                  </a:lnTo>
                  <a:lnTo>
                    <a:pt x="33655" y="306006"/>
                  </a:lnTo>
                  <a:lnTo>
                    <a:pt x="41719" y="307695"/>
                  </a:lnTo>
                  <a:lnTo>
                    <a:pt x="1563103" y="317373"/>
                  </a:lnTo>
                  <a:lnTo>
                    <a:pt x="1563243" y="317373"/>
                  </a:lnTo>
                  <a:lnTo>
                    <a:pt x="1571180" y="315696"/>
                  </a:lnTo>
                  <a:lnTo>
                    <a:pt x="1577682" y="311277"/>
                  </a:lnTo>
                  <a:lnTo>
                    <a:pt x="1582077" y="304761"/>
                  </a:lnTo>
                  <a:lnTo>
                    <a:pt x="1583728" y="296786"/>
                  </a:lnTo>
                  <a:close/>
                </a:path>
                <a:path w="1633220" h="2937509">
                  <a:moveTo>
                    <a:pt x="1619643" y="30759"/>
                  </a:moveTo>
                  <a:lnTo>
                    <a:pt x="42710" y="0"/>
                  </a:lnTo>
                  <a:lnTo>
                    <a:pt x="34709" y="1638"/>
                  </a:lnTo>
                  <a:lnTo>
                    <a:pt x="28092" y="6032"/>
                  </a:lnTo>
                  <a:lnTo>
                    <a:pt x="23558" y="12560"/>
                  </a:lnTo>
                  <a:lnTo>
                    <a:pt x="21844" y="20586"/>
                  </a:lnTo>
                  <a:lnTo>
                    <a:pt x="23431" y="28663"/>
                  </a:lnTo>
                  <a:lnTo>
                    <a:pt x="27825" y="35293"/>
                  </a:lnTo>
                  <a:lnTo>
                    <a:pt x="34391" y="39776"/>
                  </a:lnTo>
                  <a:lnTo>
                    <a:pt x="42443" y="41452"/>
                  </a:lnTo>
                  <a:lnTo>
                    <a:pt x="1599018" y="51358"/>
                  </a:lnTo>
                  <a:lnTo>
                    <a:pt x="1607096" y="49682"/>
                  </a:lnTo>
                  <a:lnTo>
                    <a:pt x="1613598" y="45262"/>
                  </a:lnTo>
                  <a:lnTo>
                    <a:pt x="1617992" y="38747"/>
                  </a:lnTo>
                  <a:lnTo>
                    <a:pt x="1619643" y="30759"/>
                  </a:lnTo>
                  <a:close/>
                </a:path>
                <a:path w="1633220" h="2937509">
                  <a:moveTo>
                    <a:pt x="1632915" y="2803575"/>
                  </a:moveTo>
                  <a:lnTo>
                    <a:pt x="25069" y="2772600"/>
                  </a:lnTo>
                  <a:lnTo>
                    <a:pt x="17145" y="2774124"/>
                  </a:lnTo>
                  <a:lnTo>
                    <a:pt x="10502" y="2778531"/>
                  </a:lnTo>
                  <a:lnTo>
                    <a:pt x="5943" y="2785110"/>
                  </a:lnTo>
                  <a:lnTo>
                    <a:pt x="4203" y="2793200"/>
                  </a:lnTo>
                  <a:lnTo>
                    <a:pt x="5791" y="2801277"/>
                  </a:lnTo>
                  <a:lnTo>
                    <a:pt x="10185" y="2807893"/>
                  </a:lnTo>
                  <a:lnTo>
                    <a:pt x="16751" y="2812377"/>
                  </a:lnTo>
                  <a:lnTo>
                    <a:pt x="24803" y="2814066"/>
                  </a:lnTo>
                  <a:lnTo>
                    <a:pt x="1612290" y="2824162"/>
                  </a:lnTo>
                  <a:lnTo>
                    <a:pt x="1620367" y="2822486"/>
                  </a:lnTo>
                  <a:lnTo>
                    <a:pt x="1626870" y="2818066"/>
                  </a:lnTo>
                  <a:lnTo>
                    <a:pt x="1631264" y="2811551"/>
                  </a:lnTo>
                  <a:lnTo>
                    <a:pt x="1632915" y="2803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01937" y="3861980"/>
              <a:ext cx="622300" cy="1563370"/>
            </a:xfrm>
            <a:custGeom>
              <a:avLst/>
              <a:gdLst/>
              <a:ahLst/>
              <a:cxnLst/>
              <a:rect l="l" t="t" r="r" b="b"/>
              <a:pathLst>
                <a:path w="622300" h="1563370">
                  <a:moveTo>
                    <a:pt x="614972" y="1083792"/>
                  </a:moveTo>
                  <a:lnTo>
                    <a:pt x="611759" y="1071867"/>
                  </a:lnTo>
                  <a:lnTo>
                    <a:pt x="604177" y="1062126"/>
                  </a:lnTo>
                  <a:lnTo>
                    <a:pt x="593801" y="1056259"/>
                  </a:lnTo>
                  <a:lnTo>
                    <a:pt x="581977" y="1054709"/>
                  </a:lnTo>
                  <a:lnTo>
                    <a:pt x="570064" y="1057910"/>
                  </a:lnTo>
                  <a:lnTo>
                    <a:pt x="525551" y="1081151"/>
                  </a:lnTo>
                  <a:lnTo>
                    <a:pt x="481799" y="1106106"/>
                  </a:lnTo>
                  <a:lnTo>
                    <a:pt x="438861" y="1132751"/>
                  </a:lnTo>
                  <a:lnTo>
                    <a:pt x="396798" y="1161008"/>
                  </a:lnTo>
                  <a:lnTo>
                    <a:pt x="355663" y="1190866"/>
                  </a:lnTo>
                  <a:lnTo>
                    <a:pt x="315506" y="1222273"/>
                  </a:lnTo>
                  <a:lnTo>
                    <a:pt x="276377" y="1255166"/>
                  </a:lnTo>
                  <a:lnTo>
                    <a:pt x="238315" y="1289532"/>
                  </a:lnTo>
                  <a:lnTo>
                    <a:pt x="201383" y="1325308"/>
                  </a:lnTo>
                  <a:lnTo>
                    <a:pt x="165633" y="1362456"/>
                  </a:lnTo>
                  <a:lnTo>
                    <a:pt x="131114" y="1400937"/>
                  </a:lnTo>
                  <a:lnTo>
                    <a:pt x="97878" y="1440700"/>
                  </a:lnTo>
                  <a:lnTo>
                    <a:pt x="59677" y="1351356"/>
                  </a:lnTo>
                  <a:lnTo>
                    <a:pt x="52666" y="1341183"/>
                  </a:lnTo>
                  <a:lnTo>
                    <a:pt x="42659" y="1334719"/>
                  </a:lnTo>
                  <a:lnTo>
                    <a:pt x="30949" y="1332471"/>
                  </a:lnTo>
                  <a:lnTo>
                    <a:pt x="18872" y="1334998"/>
                  </a:lnTo>
                  <a:lnTo>
                    <a:pt x="8699" y="1341996"/>
                  </a:lnTo>
                  <a:lnTo>
                    <a:pt x="2235" y="1352003"/>
                  </a:lnTo>
                  <a:lnTo>
                    <a:pt x="0" y="1363713"/>
                  </a:lnTo>
                  <a:lnTo>
                    <a:pt x="2501" y="1375803"/>
                  </a:lnTo>
                  <a:lnTo>
                    <a:pt x="82638" y="1563179"/>
                  </a:lnTo>
                  <a:lnTo>
                    <a:pt x="114922" y="1520063"/>
                  </a:lnTo>
                  <a:lnTo>
                    <a:pt x="145491" y="1480705"/>
                  </a:lnTo>
                  <a:lnTo>
                    <a:pt x="177330" y="1442542"/>
                  </a:lnTo>
                  <a:lnTo>
                    <a:pt x="210400" y="1405610"/>
                  </a:lnTo>
                  <a:lnTo>
                    <a:pt x="244652" y="1369961"/>
                  </a:lnTo>
                  <a:lnTo>
                    <a:pt x="280035" y="1335633"/>
                  </a:lnTo>
                  <a:lnTo>
                    <a:pt x="316496" y="1302664"/>
                  </a:lnTo>
                  <a:lnTo>
                    <a:pt x="353987" y="1271104"/>
                  </a:lnTo>
                  <a:lnTo>
                    <a:pt x="392455" y="1240993"/>
                  </a:lnTo>
                  <a:lnTo>
                    <a:pt x="431850" y="1212367"/>
                  </a:lnTo>
                  <a:lnTo>
                    <a:pt x="472135" y="1185265"/>
                  </a:lnTo>
                  <a:lnTo>
                    <a:pt x="513257" y="1159738"/>
                  </a:lnTo>
                  <a:lnTo>
                    <a:pt x="555155" y="1135824"/>
                  </a:lnTo>
                  <a:lnTo>
                    <a:pt x="597801" y="1113561"/>
                  </a:lnTo>
                  <a:lnTo>
                    <a:pt x="607542" y="1105979"/>
                  </a:lnTo>
                  <a:lnTo>
                    <a:pt x="613410" y="1095603"/>
                  </a:lnTo>
                  <a:lnTo>
                    <a:pt x="614972" y="1083792"/>
                  </a:lnTo>
                  <a:close/>
                </a:path>
                <a:path w="622300" h="1563370">
                  <a:moveTo>
                    <a:pt x="618312" y="559841"/>
                  </a:moveTo>
                  <a:lnTo>
                    <a:pt x="615099" y="547916"/>
                  </a:lnTo>
                  <a:lnTo>
                    <a:pt x="607517" y="538175"/>
                  </a:lnTo>
                  <a:lnTo>
                    <a:pt x="597141" y="532307"/>
                  </a:lnTo>
                  <a:lnTo>
                    <a:pt x="585330" y="530758"/>
                  </a:lnTo>
                  <a:lnTo>
                    <a:pt x="573417" y="533958"/>
                  </a:lnTo>
                  <a:lnTo>
                    <a:pt x="528891" y="557199"/>
                  </a:lnTo>
                  <a:lnTo>
                    <a:pt x="485140" y="582155"/>
                  </a:lnTo>
                  <a:lnTo>
                    <a:pt x="442201" y="608787"/>
                  </a:lnTo>
                  <a:lnTo>
                    <a:pt x="400151" y="637057"/>
                  </a:lnTo>
                  <a:lnTo>
                    <a:pt x="359016" y="666915"/>
                  </a:lnTo>
                  <a:lnTo>
                    <a:pt x="318846" y="698309"/>
                  </a:lnTo>
                  <a:lnTo>
                    <a:pt x="279717" y="731215"/>
                  </a:lnTo>
                  <a:lnTo>
                    <a:pt x="241655" y="765581"/>
                  </a:lnTo>
                  <a:lnTo>
                    <a:pt x="204724" y="801357"/>
                  </a:lnTo>
                  <a:lnTo>
                    <a:pt x="168973" y="838504"/>
                  </a:lnTo>
                  <a:lnTo>
                    <a:pt x="134454" y="876985"/>
                  </a:lnTo>
                  <a:lnTo>
                    <a:pt x="101219" y="916749"/>
                  </a:lnTo>
                  <a:lnTo>
                    <a:pt x="63004" y="827405"/>
                  </a:lnTo>
                  <a:lnTo>
                    <a:pt x="55994" y="817245"/>
                  </a:lnTo>
                  <a:lnTo>
                    <a:pt x="45974" y="810780"/>
                  </a:lnTo>
                  <a:lnTo>
                    <a:pt x="34277" y="808545"/>
                  </a:lnTo>
                  <a:lnTo>
                    <a:pt x="22186" y="811060"/>
                  </a:lnTo>
                  <a:lnTo>
                    <a:pt x="12026" y="818057"/>
                  </a:lnTo>
                  <a:lnTo>
                    <a:pt x="5562" y="828078"/>
                  </a:lnTo>
                  <a:lnTo>
                    <a:pt x="3314" y="839787"/>
                  </a:lnTo>
                  <a:lnTo>
                    <a:pt x="5829" y="851877"/>
                  </a:lnTo>
                  <a:lnTo>
                    <a:pt x="85966" y="1039241"/>
                  </a:lnTo>
                  <a:lnTo>
                    <a:pt x="118249" y="996111"/>
                  </a:lnTo>
                  <a:lnTo>
                    <a:pt x="148831" y="956754"/>
                  </a:lnTo>
                  <a:lnTo>
                    <a:pt x="180670" y="918578"/>
                  </a:lnTo>
                  <a:lnTo>
                    <a:pt x="213741" y="881659"/>
                  </a:lnTo>
                  <a:lnTo>
                    <a:pt x="247992" y="846010"/>
                  </a:lnTo>
                  <a:lnTo>
                    <a:pt x="283375" y="811682"/>
                  </a:lnTo>
                  <a:lnTo>
                    <a:pt x="319836" y="778713"/>
                  </a:lnTo>
                  <a:lnTo>
                    <a:pt x="357327" y="747153"/>
                  </a:lnTo>
                  <a:lnTo>
                    <a:pt x="395795" y="717042"/>
                  </a:lnTo>
                  <a:lnTo>
                    <a:pt x="435203" y="688416"/>
                  </a:lnTo>
                  <a:lnTo>
                    <a:pt x="475488" y="661314"/>
                  </a:lnTo>
                  <a:lnTo>
                    <a:pt x="516597" y="635787"/>
                  </a:lnTo>
                  <a:lnTo>
                    <a:pt x="558507" y="611873"/>
                  </a:lnTo>
                  <a:lnTo>
                    <a:pt x="601141" y="589610"/>
                  </a:lnTo>
                  <a:lnTo>
                    <a:pt x="610882" y="582028"/>
                  </a:lnTo>
                  <a:lnTo>
                    <a:pt x="616750" y="571652"/>
                  </a:lnTo>
                  <a:lnTo>
                    <a:pt x="618312" y="559841"/>
                  </a:lnTo>
                  <a:close/>
                </a:path>
                <a:path w="622300" h="1563370">
                  <a:moveTo>
                    <a:pt x="621690" y="29083"/>
                  </a:moveTo>
                  <a:lnTo>
                    <a:pt x="618477" y="17157"/>
                  </a:lnTo>
                  <a:lnTo>
                    <a:pt x="610895" y="7416"/>
                  </a:lnTo>
                  <a:lnTo>
                    <a:pt x="600519" y="1549"/>
                  </a:lnTo>
                  <a:lnTo>
                    <a:pt x="588708" y="0"/>
                  </a:lnTo>
                  <a:lnTo>
                    <a:pt x="576795" y="3187"/>
                  </a:lnTo>
                  <a:lnTo>
                    <a:pt x="532269" y="26441"/>
                  </a:lnTo>
                  <a:lnTo>
                    <a:pt x="488518" y="51396"/>
                  </a:lnTo>
                  <a:lnTo>
                    <a:pt x="445579" y="78041"/>
                  </a:lnTo>
                  <a:lnTo>
                    <a:pt x="403529" y="106299"/>
                  </a:lnTo>
                  <a:lnTo>
                    <a:pt x="362394" y="136156"/>
                  </a:lnTo>
                  <a:lnTo>
                    <a:pt x="322224" y="167563"/>
                  </a:lnTo>
                  <a:lnTo>
                    <a:pt x="283095" y="200456"/>
                  </a:lnTo>
                  <a:lnTo>
                    <a:pt x="245033" y="234823"/>
                  </a:lnTo>
                  <a:lnTo>
                    <a:pt x="208102" y="270598"/>
                  </a:lnTo>
                  <a:lnTo>
                    <a:pt x="172351" y="307746"/>
                  </a:lnTo>
                  <a:lnTo>
                    <a:pt x="137833" y="346227"/>
                  </a:lnTo>
                  <a:lnTo>
                    <a:pt x="104597" y="385978"/>
                  </a:lnTo>
                  <a:lnTo>
                    <a:pt x="66382" y="296646"/>
                  </a:lnTo>
                  <a:lnTo>
                    <a:pt x="59372" y="286486"/>
                  </a:lnTo>
                  <a:lnTo>
                    <a:pt x="49352" y="280022"/>
                  </a:lnTo>
                  <a:lnTo>
                    <a:pt x="37642" y="277774"/>
                  </a:lnTo>
                  <a:lnTo>
                    <a:pt x="25577" y="280289"/>
                  </a:lnTo>
                  <a:lnTo>
                    <a:pt x="15405" y="287286"/>
                  </a:lnTo>
                  <a:lnTo>
                    <a:pt x="8940" y="297307"/>
                  </a:lnTo>
                  <a:lnTo>
                    <a:pt x="6692" y="309003"/>
                  </a:lnTo>
                  <a:lnTo>
                    <a:pt x="9207" y="321094"/>
                  </a:lnTo>
                  <a:lnTo>
                    <a:pt x="89357" y="508469"/>
                  </a:lnTo>
                  <a:lnTo>
                    <a:pt x="121640" y="465353"/>
                  </a:lnTo>
                  <a:lnTo>
                    <a:pt x="152209" y="425996"/>
                  </a:lnTo>
                  <a:lnTo>
                    <a:pt x="184061" y="387819"/>
                  </a:lnTo>
                  <a:lnTo>
                    <a:pt x="217131" y="350901"/>
                  </a:lnTo>
                  <a:lnTo>
                    <a:pt x="251383" y="315252"/>
                  </a:lnTo>
                  <a:lnTo>
                    <a:pt x="286753" y="280924"/>
                  </a:lnTo>
                  <a:lnTo>
                    <a:pt x="323215" y="247954"/>
                  </a:lnTo>
                  <a:lnTo>
                    <a:pt x="360705" y="216395"/>
                  </a:lnTo>
                  <a:lnTo>
                    <a:pt x="399173" y="186283"/>
                  </a:lnTo>
                  <a:lnTo>
                    <a:pt x="438581" y="157657"/>
                  </a:lnTo>
                  <a:lnTo>
                    <a:pt x="478866" y="130556"/>
                  </a:lnTo>
                  <a:lnTo>
                    <a:pt x="519976" y="105029"/>
                  </a:lnTo>
                  <a:lnTo>
                    <a:pt x="561886" y="81114"/>
                  </a:lnTo>
                  <a:lnTo>
                    <a:pt x="604520" y="58851"/>
                  </a:lnTo>
                  <a:lnTo>
                    <a:pt x="614260" y="51269"/>
                  </a:lnTo>
                  <a:lnTo>
                    <a:pt x="620128" y="40894"/>
                  </a:lnTo>
                  <a:lnTo>
                    <a:pt x="621690" y="2908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397" y="4642388"/>
              <a:ext cx="248256" cy="22335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2085" y="3984788"/>
              <a:ext cx="248256" cy="22335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865279" y="5602579"/>
              <a:ext cx="744220" cy="890269"/>
            </a:xfrm>
            <a:custGeom>
              <a:avLst/>
              <a:gdLst/>
              <a:ahLst/>
              <a:cxnLst/>
              <a:rect l="l" t="t" r="r" b="b"/>
              <a:pathLst>
                <a:path w="744219" h="890270">
                  <a:moveTo>
                    <a:pt x="0" y="889758"/>
                  </a:moveTo>
                  <a:lnTo>
                    <a:pt x="84587" y="361983"/>
                  </a:lnTo>
                  <a:lnTo>
                    <a:pt x="92075" y="314209"/>
                  </a:lnTo>
                  <a:lnTo>
                    <a:pt x="102014" y="267263"/>
                  </a:lnTo>
                  <a:lnTo>
                    <a:pt x="114729" y="221861"/>
                  </a:lnTo>
                  <a:lnTo>
                    <a:pt x="130547" y="178719"/>
                  </a:lnTo>
                  <a:lnTo>
                    <a:pt x="149794" y="138549"/>
                  </a:lnTo>
                  <a:lnTo>
                    <a:pt x="172797" y="102068"/>
                  </a:lnTo>
                  <a:lnTo>
                    <a:pt x="199881" y="69990"/>
                  </a:lnTo>
                  <a:lnTo>
                    <a:pt x="231372" y="43029"/>
                  </a:lnTo>
                  <a:lnTo>
                    <a:pt x="267597" y="21900"/>
                  </a:lnTo>
                  <a:lnTo>
                    <a:pt x="308883" y="7319"/>
                  </a:lnTo>
                  <a:lnTo>
                    <a:pt x="355554" y="0"/>
                  </a:lnTo>
                  <a:lnTo>
                    <a:pt x="407938" y="656"/>
                  </a:lnTo>
                  <a:lnTo>
                    <a:pt x="461958" y="11781"/>
                  </a:lnTo>
                  <a:lnTo>
                    <a:pt x="509456" y="29861"/>
                  </a:lnTo>
                  <a:lnTo>
                    <a:pt x="556522" y="43739"/>
                  </a:lnTo>
                  <a:lnTo>
                    <a:pt x="609251" y="42254"/>
                  </a:lnTo>
                  <a:lnTo>
                    <a:pt x="650438" y="50135"/>
                  </a:lnTo>
                  <a:lnTo>
                    <a:pt x="684618" y="67344"/>
                  </a:lnTo>
                  <a:lnTo>
                    <a:pt x="730483" y="121727"/>
                  </a:lnTo>
                  <a:lnTo>
                    <a:pt x="743898" y="189362"/>
                  </a:lnTo>
                  <a:lnTo>
                    <a:pt x="737516" y="223137"/>
                  </a:lnTo>
                  <a:lnTo>
                    <a:pt x="721917" y="254210"/>
                  </a:lnTo>
                  <a:lnTo>
                    <a:pt x="696732" y="280576"/>
                  </a:lnTo>
                  <a:lnTo>
                    <a:pt x="661592" y="300231"/>
                  </a:lnTo>
                  <a:lnTo>
                    <a:pt x="661592" y="725188"/>
                  </a:lnTo>
                  <a:lnTo>
                    <a:pt x="0" y="889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37918" y="5824626"/>
              <a:ext cx="481965" cy="521334"/>
            </a:xfrm>
            <a:custGeom>
              <a:avLst/>
              <a:gdLst/>
              <a:ahLst/>
              <a:cxnLst/>
              <a:rect l="l" t="t" r="r" b="b"/>
              <a:pathLst>
                <a:path w="481964" h="521335">
                  <a:moveTo>
                    <a:pt x="481342" y="172377"/>
                  </a:moveTo>
                  <a:lnTo>
                    <a:pt x="480441" y="117805"/>
                  </a:lnTo>
                  <a:lnTo>
                    <a:pt x="476237" y="66840"/>
                  </a:lnTo>
                  <a:lnTo>
                    <a:pt x="468401" y="19799"/>
                  </a:lnTo>
                  <a:lnTo>
                    <a:pt x="440270" y="41097"/>
                  </a:lnTo>
                  <a:lnTo>
                    <a:pt x="404012" y="42938"/>
                  </a:lnTo>
                  <a:lnTo>
                    <a:pt x="370357" y="28257"/>
                  </a:lnTo>
                  <a:lnTo>
                    <a:pt x="350075" y="0"/>
                  </a:lnTo>
                  <a:lnTo>
                    <a:pt x="343687" y="37985"/>
                  </a:lnTo>
                  <a:lnTo>
                    <a:pt x="325031" y="59842"/>
                  </a:lnTo>
                  <a:lnTo>
                    <a:pt x="301180" y="63080"/>
                  </a:lnTo>
                  <a:lnTo>
                    <a:pt x="279247" y="45250"/>
                  </a:lnTo>
                  <a:lnTo>
                    <a:pt x="275196" y="86626"/>
                  </a:lnTo>
                  <a:lnTo>
                    <a:pt x="255663" y="120256"/>
                  </a:lnTo>
                  <a:lnTo>
                    <a:pt x="225209" y="144703"/>
                  </a:lnTo>
                  <a:lnTo>
                    <a:pt x="188404" y="158508"/>
                  </a:lnTo>
                  <a:lnTo>
                    <a:pt x="149809" y="160261"/>
                  </a:lnTo>
                  <a:lnTo>
                    <a:pt x="113995" y="148501"/>
                  </a:lnTo>
                  <a:lnTo>
                    <a:pt x="85509" y="121818"/>
                  </a:lnTo>
                  <a:lnTo>
                    <a:pt x="72847" y="112217"/>
                  </a:lnTo>
                  <a:lnTo>
                    <a:pt x="59829" y="108051"/>
                  </a:lnTo>
                  <a:lnTo>
                    <a:pt x="46469" y="109143"/>
                  </a:lnTo>
                  <a:lnTo>
                    <a:pt x="32778" y="115265"/>
                  </a:lnTo>
                  <a:lnTo>
                    <a:pt x="19596" y="126149"/>
                  </a:lnTo>
                  <a:lnTo>
                    <a:pt x="9702" y="139915"/>
                  </a:lnTo>
                  <a:lnTo>
                    <a:pt x="3149" y="155727"/>
                  </a:lnTo>
                  <a:lnTo>
                    <a:pt x="0" y="172745"/>
                  </a:lnTo>
                  <a:lnTo>
                    <a:pt x="7340" y="218833"/>
                  </a:lnTo>
                  <a:lnTo>
                    <a:pt x="33388" y="252412"/>
                  </a:lnTo>
                  <a:lnTo>
                    <a:pt x="71323" y="270979"/>
                  </a:lnTo>
                  <a:lnTo>
                    <a:pt x="114350" y="272021"/>
                  </a:lnTo>
                  <a:lnTo>
                    <a:pt x="136817" y="303212"/>
                  </a:lnTo>
                  <a:lnTo>
                    <a:pt x="169595" y="327914"/>
                  </a:lnTo>
                  <a:lnTo>
                    <a:pt x="177304" y="331393"/>
                  </a:lnTo>
                  <a:lnTo>
                    <a:pt x="171234" y="398094"/>
                  </a:lnTo>
                  <a:lnTo>
                    <a:pt x="212280" y="442214"/>
                  </a:lnTo>
                  <a:lnTo>
                    <a:pt x="255866" y="478078"/>
                  </a:lnTo>
                  <a:lnTo>
                    <a:pt x="302272" y="504736"/>
                  </a:lnTo>
                  <a:lnTo>
                    <a:pt x="351790" y="521258"/>
                  </a:lnTo>
                  <a:lnTo>
                    <a:pt x="370001" y="357149"/>
                  </a:lnTo>
                  <a:lnTo>
                    <a:pt x="401053" y="348399"/>
                  </a:lnTo>
                  <a:lnTo>
                    <a:pt x="440309" y="319570"/>
                  </a:lnTo>
                  <a:lnTo>
                    <a:pt x="467436" y="279006"/>
                  </a:lnTo>
                  <a:lnTo>
                    <a:pt x="479234" y="230200"/>
                  </a:lnTo>
                  <a:lnTo>
                    <a:pt x="481342" y="172377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31651" y="6208213"/>
              <a:ext cx="1139190" cy="1117600"/>
            </a:xfrm>
            <a:custGeom>
              <a:avLst/>
              <a:gdLst/>
              <a:ahLst/>
              <a:cxnLst/>
              <a:rect l="l" t="t" r="r" b="b"/>
              <a:pathLst>
                <a:path w="1139189" h="1117600">
                  <a:moveTo>
                    <a:pt x="654317" y="1117146"/>
                  </a:moveTo>
                  <a:lnTo>
                    <a:pt x="489594" y="1117146"/>
                  </a:lnTo>
                  <a:lnTo>
                    <a:pt x="442734" y="1114193"/>
                  </a:lnTo>
                  <a:lnTo>
                    <a:pt x="397649" y="1105584"/>
                  </a:lnTo>
                  <a:lnTo>
                    <a:pt x="354679" y="1091694"/>
                  </a:lnTo>
                  <a:lnTo>
                    <a:pt x="314162" y="1072899"/>
                  </a:lnTo>
                  <a:lnTo>
                    <a:pt x="276438" y="1049574"/>
                  </a:lnTo>
                  <a:lnTo>
                    <a:pt x="244996" y="1046285"/>
                  </a:lnTo>
                  <a:lnTo>
                    <a:pt x="180414" y="1030195"/>
                  </a:lnTo>
                  <a:lnTo>
                    <a:pt x="118222" y="997602"/>
                  </a:lnTo>
                  <a:lnTo>
                    <a:pt x="64004" y="943917"/>
                  </a:lnTo>
                  <a:lnTo>
                    <a:pt x="41630" y="907733"/>
                  </a:lnTo>
                  <a:lnTo>
                    <a:pt x="23345" y="864555"/>
                  </a:lnTo>
                  <a:lnTo>
                    <a:pt x="9846" y="813811"/>
                  </a:lnTo>
                  <a:lnTo>
                    <a:pt x="1832" y="754928"/>
                  </a:lnTo>
                  <a:lnTo>
                    <a:pt x="0" y="687332"/>
                  </a:lnTo>
                  <a:lnTo>
                    <a:pt x="4122" y="617148"/>
                  </a:lnTo>
                  <a:lnTo>
                    <a:pt x="13076" y="553025"/>
                  </a:lnTo>
                  <a:lnTo>
                    <a:pt x="26291" y="494703"/>
                  </a:lnTo>
                  <a:lnTo>
                    <a:pt x="43194" y="441921"/>
                  </a:lnTo>
                  <a:lnTo>
                    <a:pt x="63214" y="394419"/>
                  </a:lnTo>
                  <a:lnTo>
                    <a:pt x="85779" y="351936"/>
                  </a:lnTo>
                  <a:lnTo>
                    <a:pt x="110318" y="314210"/>
                  </a:lnTo>
                  <a:lnTo>
                    <a:pt x="136258" y="280982"/>
                  </a:lnTo>
                  <a:lnTo>
                    <a:pt x="163029" y="251989"/>
                  </a:lnTo>
                  <a:lnTo>
                    <a:pt x="216773" y="205670"/>
                  </a:lnTo>
                  <a:lnTo>
                    <a:pt x="242603" y="187822"/>
                  </a:lnTo>
                  <a:lnTo>
                    <a:pt x="276735" y="160749"/>
                  </a:lnTo>
                  <a:lnTo>
                    <a:pt x="313931" y="137795"/>
                  </a:lnTo>
                  <a:lnTo>
                    <a:pt x="353872" y="119278"/>
                  </a:lnTo>
                  <a:lnTo>
                    <a:pt x="396237" y="105514"/>
                  </a:lnTo>
                  <a:lnTo>
                    <a:pt x="396237" y="42290"/>
                  </a:lnTo>
                  <a:lnTo>
                    <a:pt x="400543" y="23469"/>
                  </a:lnTo>
                  <a:lnTo>
                    <a:pt x="412026" y="9019"/>
                  </a:lnTo>
                  <a:lnTo>
                    <a:pt x="428530" y="632"/>
                  </a:lnTo>
                  <a:lnTo>
                    <a:pt x="447900" y="0"/>
                  </a:lnTo>
                  <a:lnTo>
                    <a:pt x="498387" y="7834"/>
                  </a:lnTo>
                  <a:lnTo>
                    <a:pt x="548385" y="12012"/>
                  </a:lnTo>
                  <a:lnTo>
                    <a:pt x="597878" y="12416"/>
                  </a:lnTo>
                  <a:lnTo>
                    <a:pt x="646851" y="8923"/>
                  </a:lnTo>
                  <a:lnTo>
                    <a:pt x="695286" y="1415"/>
                  </a:lnTo>
                  <a:lnTo>
                    <a:pt x="714881" y="1863"/>
                  </a:lnTo>
                  <a:lnTo>
                    <a:pt x="731622" y="10148"/>
                  </a:lnTo>
                  <a:lnTo>
                    <a:pt x="743292" y="24608"/>
                  </a:lnTo>
                  <a:lnTo>
                    <a:pt x="747675" y="43583"/>
                  </a:lnTo>
                  <a:lnTo>
                    <a:pt x="747675" y="105514"/>
                  </a:lnTo>
                  <a:lnTo>
                    <a:pt x="794772" y="121121"/>
                  </a:lnTo>
                  <a:lnTo>
                    <a:pt x="838862" y="142538"/>
                  </a:lnTo>
                  <a:lnTo>
                    <a:pt x="879449" y="169366"/>
                  </a:lnTo>
                  <a:lnTo>
                    <a:pt x="916034" y="201208"/>
                  </a:lnTo>
                  <a:lnTo>
                    <a:pt x="943173" y="222143"/>
                  </a:lnTo>
                  <a:lnTo>
                    <a:pt x="998208" y="275735"/>
                  </a:lnTo>
                  <a:lnTo>
                    <a:pt x="1024885" y="308950"/>
                  </a:lnTo>
                  <a:lnTo>
                    <a:pt x="1050190" y="346817"/>
                  </a:lnTo>
                  <a:lnTo>
                    <a:pt x="1073511" y="389615"/>
                  </a:lnTo>
                  <a:lnTo>
                    <a:pt x="1094241" y="437622"/>
                  </a:lnTo>
                  <a:lnTo>
                    <a:pt x="1111769" y="491119"/>
                  </a:lnTo>
                  <a:lnTo>
                    <a:pt x="1125486" y="550383"/>
                  </a:lnTo>
                  <a:lnTo>
                    <a:pt x="1134783" y="615695"/>
                  </a:lnTo>
                  <a:lnTo>
                    <a:pt x="1139050" y="687332"/>
                  </a:lnTo>
                  <a:lnTo>
                    <a:pt x="1136823" y="759644"/>
                  </a:lnTo>
                  <a:lnTo>
                    <a:pt x="1127510" y="821934"/>
                  </a:lnTo>
                  <a:lnTo>
                    <a:pt x="1111981" y="874915"/>
                  </a:lnTo>
                  <a:lnTo>
                    <a:pt x="1091102" y="919301"/>
                  </a:lnTo>
                  <a:lnTo>
                    <a:pt x="1065740" y="955803"/>
                  </a:lnTo>
                  <a:lnTo>
                    <a:pt x="1036763" y="985135"/>
                  </a:lnTo>
                  <a:lnTo>
                    <a:pt x="1005038" y="1008008"/>
                  </a:lnTo>
                  <a:lnTo>
                    <a:pt x="936815" y="1037231"/>
                  </a:lnTo>
                  <a:lnTo>
                    <a:pt x="868009" y="1049173"/>
                  </a:lnTo>
                  <a:lnTo>
                    <a:pt x="830213" y="1072630"/>
                  </a:lnTo>
                  <a:lnTo>
                    <a:pt x="789605" y="1091536"/>
                  </a:lnTo>
                  <a:lnTo>
                    <a:pt x="746525" y="1105511"/>
                  </a:lnTo>
                  <a:lnTo>
                    <a:pt x="701315" y="1114174"/>
                  </a:lnTo>
                  <a:lnTo>
                    <a:pt x="654317" y="111714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50079" y="6562369"/>
              <a:ext cx="907415" cy="631190"/>
            </a:xfrm>
            <a:custGeom>
              <a:avLst/>
              <a:gdLst/>
              <a:ahLst/>
              <a:cxnLst/>
              <a:rect l="l" t="t" r="r" b="b"/>
              <a:pathLst>
                <a:path w="907414" h="631190">
                  <a:moveTo>
                    <a:pt x="873737" y="631155"/>
                  </a:moveTo>
                  <a:lnTo>
                    <a:pt x="33319" y="631155"/>
                  </a:lnTo>
                  <a:lnTo>
                    <a:pt x="0" y="72413"/>
                  </a:lnTo>
                  <a:lnTo>
                    <a:pt x="4429" y="44298"/>
                  </a:lnTo>
                  <a:lnTo>
                    <a:pt x="19707" y="21272"/>
                  </a:lnTo>
                  <a:lnTo>
                    <a:pt x="43477" y="5714"/>
                  </a:lnTo>
                  <a:lnTo>
                    <a:pt x="73380" y="0"/>
                  </a:lnTo>
                  <a:lnTo>
                    <a:pt x="833676" y="0"/>
                  </a:lnTo>
                  <a:lnTo>
                    <a:pt x="863579" y="5714"/>
                  </a:lnTo>
                  <a:lnTo>
                    <a:pt x="887349" y="21272"/>
                  </a:lnTo>
                  <a:lnTo>
                    <a:pt x="902627" y="44298"/>
                  </a:lnTo>
                  <a:lnTo>
                    <a:pt x="907056" y="72413"/>
                  </a:lnTo>
                  <a:lnTo>
                    <a:pt x="873737" y="631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4518" y="6841657"/>
              <a:ext cx="138185" cy="11932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499355" y="7347189"/>
              <a:ext cx="640715" cy="330835"/>
            </a:xfrm>
            <a:custGeom>
              <a:avLst/>
              <a:gdLst/>
              <a:ahLst/>
              <a:cxnLst/>
              <a:rect l="l" t="t" r="r" b="b"/>
              <a:pathLst>
                <a:path w="640714" h="330834">
                  <a:moveTo>
                    <a:pt x="409941" y="330289"/>
                  </a:moveTo>
                  <a:lnTo>
                    <a:pt x="361138" y="328476"/>
                  </a:lnTo>
                  <a:lnTo>
                    <a:pt x="308646" y="323402"/>
                  </a:lnTo>
                  <a:lnTo>
                    <a:pt x="252727" y="314977"/>
                  </a:lnTo>
                  <a:lnTo>
                    <a:pt x="193642" y="303110"/>
                  </a:lnTo>
                  <a:lnTo>
                    <a:pt x="131652" y="287712"/>
                  </a:lnTo>
                  <a:lnTo>
                    <a:pt x="67018" y="268693"/>
                  </a:lnTo>
                  <a:lnTo>
                    <a:pt x="0" y="245961"/>
                  </a:lnTo>
                  <a:lnTo>
                    <a:pt x="19194" y="36189"/>
                  </a:lnTo>
                  <a:lnTo>
                    <a:pt x="128623" y="5805"/>
                  </a:lnTo>
                  <a:lnTo>
                    <a:pt x="149773" y="1449"/>
                  </a:lnTo>
                  <a:lnTo>
                    <a:pt x="171197" y="0"/>
                  </a:lnTo>
                  <a:lnTo>
                    <a:pt x="192625" y="1457"/>
                  </a:lnTo>
                  <a:lnTo>
                    <a:pt x="213786" y="5821"/>
                  </a:lnTo>
                  <a:lnTo>
                    <a:pt x="296857" y="28901"/>
                  </a:lnTo>
                  <a:lnTo>
                    <a:pt x="314512" y="35494"/>
                  </a:lnTo>
                  <a:lnTo>
                    <a:pt x="332585" y="40528"/>
                  </a:lnTo>
                  <a:lnTo>
                    <a:pt x="350991" y="43940"/>
                  </a:lnTo>
                  <a:lnTo>
                    <a:pt x="369643" y="45668"/>
                  </a:lnTo>
                  <a:lnTo>
                    <a:pt x="406424" y="48433"/>
                  </a:lnTo>
                  <a:lnTo>
                    <a:pt x="450701" y="54747"/>
                  </a:lnTo>
                  <a:lnTo>
                    <a:pt x="498280" y="66021"/>
                  </a:lnTo>
                  <a:lnTo>
                    <a:pt x="544966" y="83666"/>
                  </a:lnTo>
                  <a:lnTo>
                    <a:pt x="586565" y="109094"/>
                  </a:lnTo>
                  <a:lnTo>
                    <a:pt x="618883" y="143715"/>
                  </a:lnTo>
                  <a:lnTo>
                    <a:pt x="637726" y="188940"/>
                  </a:lnTo>
                  <a:lnTo>
                    <a:pt x="640154" y="214770"/>
                  </a:lnTo>
                  <a:lnTo>
                    <a:pt x="636286" y="238241"/>
                  </a:lnTo>
                  <a:lnTo>
                    <a:pt x="610700" y="277749"/>
                  </a:lnTo>
                  <a:lnTo>
                    <a:pt x="563055" y="306741"/>
                  </a:lnTo>
                  <a:lnTo>
                    <a:pt x="495440" y="324495"/>
                  </a:lnTo>
                  <a:lnTo>
                    <a:pt x="454796" y="328932"/>
                  </a:lnTo>
                  <a:lnTo>
                    <a:pt x="409941" y="330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66426" y="7080689"/>
              <a:ext cx="1053465" cy="541655"/>
            </a:xfrm>
            <a:custGeom>
              <a:avLst/>
              <a:gdLst/>
              <a:ahLst/>
              <a:cxnLst/>
              <a:rect l="l" t="t" r="r" b="b"/>
              <a:pathLst>
                <a:path w="1053464" h="541654">
                  <a:moveTo>
                    <a:pt x="967695" y="541109"/>
                  </a:moveTo>
                  <a:lnTo>
                    <a:pt x="133124" y="359536"/>
                  </a:lnTo>
                  <a:lnTo>
                    <a:pt x="86521" y="338535"/>
                  </a:lnTo>
                  <a:lnTo>
                    <a:pt x="49622" y="309974"/>
                  </a:lnTo>
                  <a:lnTo>
                    <a:pt x="22713" y="275055"/>
                  </a:lnTo>
                  <a:lnTo>
                    <a:pt x="6077" y="234983"/>
                  </a:lnTo>
                  <a:lnTo>
                    <a:pt x="0" y="190962"/>
                  </a:lnTo>
                  <a:lnTo>
                    <a:pt x="5346" y="147889"/>
                  </a:lnTo>
                  <a:lnTo>
                    <a:pt x="21858" y="108170"/>
                  </a:lnTo>
                  <a:lnTo>
                    <a:pt x="48186" y="72950"/>
                  </a:lnTo>
                  <a:lnTo>
                    <a:pt x="82981" y="43378"/>
                  </a:lnTo>
                  <a:lnTo>
                    <a:pt x="124895" y="20597"/>
                  </a:lnTo>
                  <a:lnTo>
                    <a:pt x="172579" y="5756"/>
                  </a:lnTo>
                  <a:lnTo>
                    <a:pt x="224684" y="0"/>
                  </a:lnTo>
                  <a:lnTo>
                    <a:pt x="244054" y="399"/>
                  </a:lnTo>
                  <a:lnTo>
                    <a:pt x="262975" y="2142"/>
                  </a:lnTo>
                  <a:lnTo>
                    <a:pt x="281399" y="5144"/>
                  </a:lnTo>
                  <a:lnTo>
                    <a:pt x="299278" y="9315"/>
                  </a:lnTo>
                  <a:lnTo>
                    <a:pt x="299351" y="9152"/>
                  </a:lnTo>
                  <a:lnTo>
                    <a:pt x="310898" y="12622"/>
                  </a:lnTo>
                  <a:lnTo>
                    <a:pt x="318670" y="15223"/>
                  </a:lnTo>
                  <a:lnTo>
                    <a:pt x="326218" y="18185"/>
                  </a:lnTo>
                  <a:lnTo>
                    <a:pt x="1053256" y="262624"/>
                  </a:lnTo>
                  <a:lnTo>
                    <a:pt x="967695" y="541109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566418" y="7080694"/>
              <a:ext cx="1573530" cy="650875"/>
            </a:xfrm>
            <a:custGeom>
              <a:avLst/>
              <a:gdLst/>
              <a:ahLst/>
              <a:cxnLst/>
              <a:rect l="l" t="t" r="r" b="b"/>
              <a:pathLst>
                <a:path w="1573530" h="650875">
                  <a:moveTo>
                    <a:pt x="1573060" y="481914"/>
                  </a:moveTo>
                  <a:lnTo>
                    <a:pt x="1551813" y="410210"/>
                  </a:lnTo>
                  <a:lnTo>
                    <a:pt x="1519491" y="375589"/>
                  </a:lnTo>
                  <a:lnTo>
                    <a:pt x="1477899" y="350164"/>
                  </a:lnTo>
                  <a:lnTo>
                    <a:pt x="1431213" y="332524"/>
                  </a:lnTo>
                  <a:lnTo>
                    <a:pt x="1383626" y="321246"/>
                  </a:lnTo>
                  <a:lnTo>
                    <a:pt x="1339354" y="314934"/>
                  </a:lnTo>
                  <a:lnTo>
                    <a:pt x="1302575" y="312166"/>
                  </a:lnTo>
                  <a:lnTo>
                    <a:pt x="1283919" y="310438"/>
                  </a:lnTo>
                  <a:lnTo>
                    <a:pt x="1265516" y="307035"/>
                  </a:lnTo>
                  <a:lnTo>
                    <a:pt x="1247444" y="301993"/>
                  </a:lnTo>
                  <a:lnTo>
                    <a:pt x="1229791" y="295402"/>
                  </a:lnTo>
                  <a:lnTo>
                    <a:pt x="1146721" y="272326"/>
                  </a:lnTo>
                  <a:lnTo>
                    <a:pt x="1125562" y="267957"/>
                  </a:lnTo>
                  <a:lnTo>
                    <a:pt x="1104125" y="266496"/>
                  </a:lnTo>
                  <a:lnTo>
                    <a:pt x="1082700" y="267944"/>
                  </a:lnTo>
                  <a:lnTo>
                    <a:pt x="1061554" y="272300"/>
                  </a:lnTo>
                  <a:lnTo>
                    <a:pt x="1049235" y="275729"/>
                  </a:lnTo>
                  <a:lnTo>
                    <a:pt x="1053261" y="262623"/>
                  </a:lnTo>
                  <a:lnTo>
                    <a:pt x="326224" y="18186"/>
                  </a:lnTo>
                  <a:lnTo>
                    <a:pt x="318668" y="15227"/>
                  </a:lnTo>
                  <a:lnTo>
                    <a:pt x="310896" y="12623"/>
                  </a:lnTo>
                  <a:lnTo>
                    <a:pt x="299351" y="9156"/>
                  </a:lnTo>
                  <a:lnTo>
                    <a:pt x="299275" y="9321"/>
                  </a:lnTo>
                  <a:lnTo>
                    <a:pt x="281406" y="5143"/>
                  </a:lnTo>
                  <a:lnTo>
                    <a:pt x="262978" y="2146"/>
                  </a:lnTo>
                  <a:lnTo>
                    <a:pt x="244055" y="393"/>
                  </a:lnTo>
                  <a:lnTo>
                    <a:pt x="224688" y="0"/>
                  </a:lnTo>
                  <a:lnTo>
                    <a:pt x="172580" y="5753"/>
                  </a:lnTo>
                  <a:lnTo>
                    <a:pt x="124891" y="20599"/>
                  </a:lnTo>
                  <a:lnTo>
                    <a:pt x="82981" y="43383"/>
                  </a:lnTo>
                  <a:lnTo>
                    <a:pt x="48183" y="72948"/>
                  </a:lnTo>
                  <a:lnTo>
                    <a:pt x="21856" y="108165"/>
                  </a:lnTo>
                  <a:lnTo>
                    <a:pt x="5346" y="147891"/>
                  </a:lnTo>
                  <a:lnTo>
                    <a:pt x="0" y="190969"/>
                  </a:lnTo>
                  <a:lnTo>
                    <a:pt x="6083" y="234988"/>
                  </a:lnTo>
                  <a:lnTo>
                    <a:pt x="22720" y="275056"/>
                  </a:lnTo>
                  <a:lnTo>
                    <a:pt x="49631" y="309968"/>
                  </a:lnTo>
                  <a:lnTo>
                    <a:pt x="86525" y="338531"/>
                  </a:lnTo>
                  <a:lnTo>
                    <a:pt x="133121" y="359537"/>
                  </a:lnTo>
                  <a:lnTo>
                    <a:pt x="269646" y="389242"/>
                  </a:lnTo>
                  <a:lnTo>
                    <a:pt x="233184" y="394106"/>
                  </a:lnTo>
                  <a:lnTo>
                    <a:pt x="189395" y="402691"/>
                  </a:lnTo>
                  <a:lnTo>
                    <a:pt x="142608" y="415950"/>
                  </a:lnTo>
                  <a:lnTo>
                    <a:pt x="97104" y="434924"/>
                  </a:lnTo>
                  <a:lnTo>
                    <a:pt x="57162" y="460590"/>
                  </a:lnTo>
                  <a:lnTo>
                    <a:pt x="27038" y="493953"/>
                  </a:lnTo>
                  <a:lnTo>
                    <a:pt x="11023" y="536016"/>
                  </a:lnTo>
                  <a:lnTo>
                    <a:pt x="10337" y="560882"/>
                  </a:lnTo>
                  <a:lnTo>
                    <a:pt x="16573" y="582879"/>
                  </a:lnTo>
                  <a:lnTo>
                    <a:pt x="48488" y="617956"/>
                  </a:lnTo>
                  <a:lnTo>
                    <a:pt x="104228" y="640626"/>
                  </a:lnTo>
                  <a:lnTo>
                    <a:pt x="181241" y="650265"/>
                  </a:lnTo>
                  <a:lnTo>
                    <a:pt x="226923" y="650011"/>
                  </a:lnTo>
                  <a:lnTo>
                    <a:pt x="276961" y="646252"/>
                  </a:lnTo>
                  <a:lnTo>
                    <a:pt x="331038" y="638937"/>
                  </a:lnTo>
                  <a:lnTo>
                    <a:pt x="388848" y="627976"/>
                  </a:lnTo>
                  <a:lnTo>
                    <a:pt x="450049" y="613295"/>
                  </a:lnTo>
                  <a:lnTo>
                    <a:pt x="514337" y="594804"/>
                  </a:lnTo>
                  <a:lnTo>
                    <a:pt x="581393" y="572452"/>
                  </a:lnTo>
                  <a:lnTo>
                    <a:pt x="650900" y="546138"/>
                  </a:lnTo>
                  <a:lnTo>
                    <a:pt x="637806" y="469341"/>
                  </a:lnTo>
                  <a:lnTo>
                    <a:pt x="967701" y="541108"/>
                  </a:lnTo>
                  <a:lnTo>
                    <a:pt x="972299" y="526135"/>
                  </a:lnTo>
                  <a:lnTo>
                    <a:pt x="1039634" y="547179"/>
                  </a:lnTo>
                  <a:lnTo>
                    <a:pt x="1104290" y="564375"/>
                  </a:lnTo>
                  <a:lnTo>
                    <a:pt x="1165987" y="577811"/>
                  </a:lnTo>
                  <a:lnTo>
                    <a:pt x="1224457" y="587603"/>
                  </a:lnTo>
                  <a:lnTo>
                    <a:pt x="1279385" y="593826"/>
                  </a:lnTo>
                  <a:lnTo>
                    <a:pt x="1330528" y="596595"/>
                  </a:lnTo>
                  <a:lnTo>
                    <a:pt x="1377581" y="595998"/>
                  </a:lnTo>
                  <a:lnTo>
                    <a:pt x="1420253" y="592150"/>
                  </a:lnTo>
                  <a:lnTo>
                    <a:pt x="1458290" y="585127"/>
                  </a:lnTo>
                  <a:lnTo>
                    <a:pt x="1519275" y="561962"/>
                  </a:lnTo>
                  <a:lnTo>
                    <a:pt x="1558290" y="527291"/>
                  </a:lnTo>
                  <a:lnTo>
                    <a:pt x="1568843" y="505891"/>
                  </a:lnTo>
                  <a:lnTo>
                    <a:pt x="1573060" y="481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081881" y="7118048"/>
              <a:ext cx="1047115" cy="537210"/>
            </a:xfrm>
            <a:custGeom>
              <a:avLst/>
              <a:gdLst/>
              <a:ahLst/>
              <a:cxnLst/>
              <a:rect l="l" t="t" r="r" b="b"/>
              <a:pathLst>
                <a:path w="1047114" h="537209">
                  <a:moveTo>
                    <a:pt x="102510" y="536900"/>
                  </a:moveTo>
                  <a:lnTo>
                    <a:pt x="0" y="290945"/>
                  </a:lnTo>
                  <a:lnTo>
                    <a:pt x="710451" y="23011"/>
                  </a:lnTo>
                  <a:lnTo>
                    <a:pt x="717801" y="19847"/>
                  </a:lnTo>
                  <a:lnTo>
                    <a:pt x="725397" y="16993"/>
                  </a:lnTo>
                  <a:lnTo>
                    <a:pt x="736705" y="13111"/>
                  </a:lnTo>
                  <a:lnTo>
                    <a:pt x="736788" y="13253"/>
                  </a:lnTo>
                  <a:lnTo>
                    <a:pt x="754373" y="8325"/>
                  </a:lnTo>
                  <a:lnTo>
                    <a:pt x="772573" y="4419"/>
                  </a:lnTo>
                  <a:lnTo>
                    <a:pt x="791346" y="1617"/>
                  </a:lnTo>
                  <a:lnTo>
                    <a:pt x="810650" y="0"/>
                  </a:lnTo>
                  <a:lnTo>
                    <a:pt x="862999" y="1817"/>
                  </a:lnTo>
                  <a:lnTo>
                    <a:pt x="911494" y="12127"/>
                  </a:lnTo>
                  <a:lnTo>
                    <a:pt x="954720" y="29981"/>
                  </a:lnTo>
                  <a:lnTo>
                    <a:pt x="991261" y="54431"/>
                  </a:lnTo>
                  <a:lnTo>
                    <a:pt x="1019699" y="84530"/>
                  </a:lnTo>
                  <a:lnTo>
                    <a:pt x="1038619" y="119330"/>
                  </a:lnTo>
                  <a:lnTo>
                    <a:pt x="1046605" y="157884"/>
                  </a:lnTo>
                  <a:lnTo>
                    <a:pt x="1043248" y="198034"/>
                  </a:lnTo>
                  <a:lnTo>
                    <a:pt x="1029113" y="235303"/>
                  </a:lnTo>
                  <a:lnTo>
                    <a:pt x="1004409" y="268585"/>
                  </a:lnTo>
                  <a:lnTo>
                    <a:pt x="969346" y="296774"/>
                  </a:lnTo>
                  <a:lnTo>
                    <a:pt x="924134" y="318764"/>
                  </a:lnTo>
                  <a:lnTo>
                    <a:pt x="102510" y="536900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2837" y="6793822"/>
              <a:ext cx="148847" cy="1972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853" y="6804948"/>
              <a:ext cx="148847" cy="19722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147867" y="7620482"/>
              <a:ext cx="1027430" cy="239395"/>
            </a:xfrm>
            <a:custGeom>
              <a:avLst/>
              <a:gdLst/>
              <a:ahLst/>
              <a:cxnLst/>
              <a:rect l="l" t="t" r="r" b="b"/>
              <a:pathLst>
                <a:path w="1027429" h="239395">
                  <a:moveTo>
                    <a:pt x="501726" y="214426"/>
                  </a:moveTo>
                  <a:lnTo>
                    <a:pt x="480631" y="0"/>
                  </a:lnTo>
                  <a:lnTo>
                    <a:pt x="330835" y="33591"/>
                  </a:lnTo>
                  <a:lnTo>
                    <a:pt x="276542" y="56832"/>
                  </a:lnTo>
                  <a:lnTo>
                    <a:pt x="226136" y="80797"/>
                  </a:lnTo>
                  <a:lnTo>
                    <a:pt x="179527" y="105486"/>
                  </a:lnTo>
                  <a:lnTo>
                    <a:pt x="136626" y="130860"/>
                  </a:lnTo>
                  <a:lnTo>
                    <a:pt x="97307" y="156921"/>
                  </a:lnTo>
                  <a:lnTo>
                    <a:pt x="61506" y="183642"/>
                  </a:lnTo>
                  <a:lnTo>
                    <a:pt x="29095" y="211010"/>
                  </a:lnTo>
                  <a:lnTo>
                    <a:pt x="0" y="238988"/>
                  </a:lnTo>
                  <a:lnTo>
                    <a:pt x="501726" y="214426"/>
                  </a:lnTo>
                  <a:close/>
                </a:path>
                <a:path w="1027429" h="239395">
                  <a:moveTo>
                    <a:pt x="1026985" y="214426"/>
                  </a:moveTo>
                  <a:lnTo>
                    <a:pt x="1005890" y="0"/>
                  </a:lnTo>
                  <a:lnTo>
                    <a:pt x="856094" y="33591"/>
                  </a:lnTo>
                  <a:lnTo>
                    <a:pt x="801801" y="56832"/>
                  </a:lnTo>
                  <a:lnTo>
                    <a:pt x="751395" y="80797"/>
                  </a:lnTo>
                  <a:lnTo>
                    <a:pt x="704786" y="105486"/>
                  </a:lnTo>
                  <a:lnTo>
                    <a:pt x="661885" y="130860"/>
                  </a:lnTo>
                  <a:lnTo>
                    <a:pt x="622566" y="156921"/>
                  </a:lnTo>
                  <a:lnTo>
                    <a:pt x="586765" y="183642"/>
                  </a:lnTo>
                  <a:lnTo>
                    <a:pt x="554355" y="211010"/>
                  </a:lnTo>
                  <a:lnTo>
                    <a:pt x="525259" y="238988"/>
                  </a:lnTo>
                  <a:lnTo>
                    <a:pt x="1026985" y="2144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326000" y="5929513"/>
              <a:ext cx="852805" cy="1757680"/>
            </a:xfrm>
            <a:custGeom>
              <a:avLst/>
              <a:gdLst/>
              <a:ahLst/>
              <a:cxnLst/>
              <a:rect l="l" t="t" r="r" b="b"/>
              <a:pathLst>
                <a:path w="852804" h="1757679">
                  <a:moveTo>
                    <a:pt x="852784" y="1757605"/>
                  </a:moveTo>
                  <a:lnTo>
                    <a:pt x="594646" y="1757605"/>
                  </a:lnTo>
                  <a:lnTo>
                    <a:pt x="363297" y="716928"/>
                  </a:lnTo>
                  <a:lnTo>
                    <a:pt x="323488" y="1757605"/>
                  </a:lnTo>
                  <a:lnTo>
                    <a:pt x="38808" y="1757605"/>
                  </a:lnTo>
                  <a:lnTo>
                    <a:pt x="0" y="145913"/>
                  </a:lnTo>
                  <a:lnTo>
                    <a:pt x="15773" y="26529"/>
                  </a:lnTo>
                  <a:lnTo>
                    <a:pt x="639713" y="0"/>
                  </a:lnTo>
                  <a:lnTo>
                    <a:pt x="852784" y="1757605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26238" y="6083718"/>
              <a:ext cx="363220" cy="1604010"/>
            </a:xfrm>
            <a:custGeom>
              <a:avLst/>
              <a:gdLst/>
              <a:ahLst/>
              <a:cxnLst/>
              <a:rect l="l" t="t" r="r" b="b"/>
              <a:pathLst>
                <a:path w="363220" h="1604009">
                  <a:moveTo>
                    <a:pt x="363054" y="562724"/>
                  </a:moveTo>
                  <a:lnTo>
                    <a:pt x="235356" y="130581"/>
                  </a:lnTo>
                  <a:lnTo>
                    <a:pt x="0" y="0"/>
                  </a:lnTo>
                  <a:lnTo>
                    <a:pt x="38557" y="1603400"/>
                  </a:lnTo>
                  <a:lnTo>
                    <a:pt x="323240" y="1603400"/>
                  </a:lnTo>
                  <a:lnTo>
                    <a:pt x="363054" y="562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964905" y="5204303"/>
              <a:ext cx="1306195" cy="926465"/>
            </a:xfrm>
            <a:custGeom>
              <a:avLst/>
              <a:gdLst/>
              <a:ahLst/>
              <a:cxnLst/>
              <a:rect l="l" t="t" r="r" b="b"/>
              <a:pathLst>
                <a:path w="1306195" h="926464">
                  <a:moveTo>
                    <a:pt x="64045" y="841909"/>
                  </a:moveTo>
                  <a:lnTo>
                    <a:pt x="0" y="423028"/>
                  </a:lnTo>
                  <a:lnTo>
                    <a:pt x="334525" y="69434"/>
                  </a:lnTo>
                  <a:lnTo>
                    <a:pt x="339914" y="63630"/>
                  </a:lnTo>
                  <a:lnTo>
                    <a:pt x="384464" y="30516"/>
                  </a:lnTo>
                  <a:lnTo>
                    <a:pt x="420800" y="13860"/>
                  </a:lnTo>
                  <a:lnTo>
                    <a:pt x="460012" y="3539"/>
                  </a:lnTo>
                  <a:lnTo>
                    <a:pt x="501167" y="0"/>
                  </a:lnTo>
                  <a:lnTo>
                    <a:pt x="880669" y="0"/>
                  </a:lnTo>
                  <a:lnTo>
                    <a:pt x="891631" y="268"/>
                  </a:lnTo>
                  <a:lnTo>
                    <a:pt x="902457" y="1062"/>
                  </a:lnTo>
                  <a:lnTo>
                    <a:pt x="913166" y="2361"/>
                  </a:lnTo>
                  <a:lnTo>
                    <a:pt x="923779" y="4145"/>
                  </a:lnTo>
                  <a:lnTo>
                    <a:pt x="926584" y="4145"/>
                  </a:lnTo>
                  <a:lnTo>
                    <a:pt x="967709" y="8058"/>
                  </a:lnTo>
                  <a:lnTo>
                    <a:pt x="1009077" y="22514"/>
                  </a:lnTo>
                  <a:lnTo>
                    <a:pt x="1048365" y="45850"/>
                  </a:lnTo>
                  <a:lnTo>
                    <a:pt x="1085431" y="76610"/>
                  </a:lnTo>
                  <a:lnTo>
                    <a:pt x="1120134" y="113336"/>
                  </a:lnTo>
                  <a:lnTo>
                    <a:pt x="1152334" y="154572"/>
                  </a:lnTo>
                  <a:lnTo>
                    <a:pt x="1181889" y="198862"/>
                  </a:lnTo>
                  <a:lnTo>
                    <a:pt x="1208658" y="244749"/>
                  </a:lnTo>
                  <a:lnTo>
                    <a:pt x="1232499" y="290776"/>
                  </a:lnTo>
                  <a:lnTo>
                    <a:pt x="1253273" y="335487"/>
                  </a:lnTo>
                  <a:lnTo>
                    <a:pt x="1269190" y="373491"/>
                  </a:lnTo>
                  <a:lnTo>
                    <a:pt x="986373" y="373491"/>
                  </a:lnTo>
                  <a:lnTo>
                    <a:pt x="982762" y="494740"/>
                  </a:lnTo>
                  <a:lnTo>
                    <a:pt x="344060" y="494740"/>
                  </a:lnTo>
                  <a:lnTo>
                    <a:pt x="154619" y="700554"/>
                  </a:lnTo>
                  <a:lnTo>
                    <a:pt x="64045" y="841909"/>
                  </a:lnTo>
                  <a:close/>
                </a:path>
                <a:path w="1306195" h="926464">
                  <a:moveTo>
                    <a:pt x="926584" y="4145"/>
                  </a:moveTo>
                  <a:lnTo>
                    <a:pt x="923986" y="4145"/>
                  </a:lnTo>
                  <a:lnTo>
                    <a:pt x="924194" y="3938"/>
                  </a:lnTo>
                  <a:lnTo>
                    <a:pt x="924401" y="3938"/>
                  </a:lnTo>
                  <a:lnTo>
                    <a:pt x="926584" y="4145"/>
                  </a:lnTo>
                  <a:close/>
                </a:path>
                <a:path w="1306195" h="926464">
                  <a:moveTo>
                    <a:pt x="1283072" y="603141"/>
                  </a:moveTo>
                  <a:lnTo>
                    <a:pt x="979533" y="603141"/>
                  </a:lnTo>
                  <a:lnTo>
                    <a:pt x="1008862" y="565065"/>
                  </a:lnTo>
                  <a:lnTo>
                    <a:pt x="1033371" y="534043"/>
                  </a:lnTo>
                  <a:lnTo>
                    <a:pt x="1050185" y="513165"/>
                  </a:lnTo>
                  <a:lnTo>
                    <a:pt x="1056429" y="505519"/>
                  </a:lnTo>
                  <a:lnTo>
                    <a:pt x="986373" y="373491"/>
                  </a:lnTo>
                  <a:lnTo>
                    <a:pt x="1269190" y="373491"/>
                  </a:lnTo>
                  <a:lnTo>
                    <a:pt x="1270837" y="377425"/>
                  </a:lnTo>
                  <a:lnTo>
                    <a:pt x="1285051" y="415133"/>
                  </a:lnTo>
                  <a:lnTo>
                    <a:pt x="1295773" y="447155"/>
                  </a:lnTo>
                  <a:lnTo>
                    <a:pt x="1302863" y="472035"/>
                  </a:lnTo>
                  <a:lnTo>
                    <a:pt x="1306179" y="488316"/>
                  </a:lnTo>
                  <a:lnTo>
                    <a:pt x="1305363" y="527074"/>
                  </a:lnTo>
                  <a:lnTo>
                    <a:pt x="1295279" y="571046"/>
                  </a:lnTo>
                  <a:lnTo>
                    <a:pt x="1283072" y="603141"/>
                  </a:lnTo>
                  <a:close/>
                </a:path>
                <a:path w="1306195" h="926464">
                  <a:moveTo>
                    <a:pt x="574909" y="925993"/>
                  </a:moveTo>
                  <a:lnTo>
                    <a:pt x="529931" y="923441"/>
                  </a:lnTo>
                  <a:lnTo>
                    <a:pt x="486040" y="917619"/>
                  </a:lnTo>
                  <a:lnTo>
                    <a:pt x="443274" y="908416"/>
                  </a:lnTo>
                  <a:lnTo>
                    <a:pt x="401669" y="895721"/>
                  </a:lnTo>
                  <a:lnTo>
                    <a:pt x="361263" y="879424"/>
                  </a:lnTo>
                  <a:lnTo>
                    <a:pt x="337473" y="839603"/>
                  </a:lnTo>
                  <a:lnTo>
                    <a:pt x="333012" y="801573"/>
                  </a:lnTo>
                  <a:lnTo>
                    <a:pt x="332142" y="753614"/>
                  </a:lnTo>
                  <a:lnTo>
                    <a:pt x="333739" y="700554"/>
                  </a:lnTo>
                  <a:lnTo>
                    <a:pt x="333836" y="697338"/>
                  </a:lnTo>
                  <a:lnTo>
                    <a:pt x="337071" y="634359"/>
                  </a:lnTo>
                  <a:lnTo>
                    <a:pt x="340820" y="566289"/>
                  </a:lnTo>
                  <a:lnTo>
                    <a:pt x="344060" y="494740"/>
                  </a:lnTo>
                  <a:lnTo>
                    <a:pt x="982762" y="494740"/>
                  </a:lnTo>
                  <a:lnTo>
                    <a:pt x="979533" y="603141"/>
                  </a:lnTo>
                  <a:lnTo>
                    <a:pt x="1283072" y="603141"/>
                  </a:lnTo>
                  <a:lnTo>
                    <a:pt x="1252747" y="667116"/>
                  </a:lnTo>
                  <a:lnTo>
                    <a:pt x="1223019" y="715458"/>
                  </a:lnTo>
                  <a:lnTo>
                    <a:pt x="1189462" y="761499"/>
                  </a:lnTo>
                  <a:lnTo>
                    <a:pt x="1153439" y="803361"/>
                  </a:lnTo>
                  <a:lnTo>
                    <a:pt x="1116307" y="839165"/>
                  </a:lnTo>
                  <a:lnTo>
                    <a:pt x="1086618" y="861599"/>
                  </a:lnTo>
                  <a:lnTo>
                    <a:pt x="917146" y="861599"/>
                  </a:lnTo>
                  <a:lnTo>
                    <a:pt x="865578" y="878836"/>
                  </a:lnTo>
                  <a:lnTo>
                    <a:pt x="814841" y="893578"/>
                  </a:lnTo>
                  <a:lnTo>
                    <a:pt x="764972" y="905714"/>
                  </a:lnTo>
                  <a:lnTo>
                    <a:pt x="716008" y="915135"/>
                  </a:lnTo>
                  <a:lnTo>
                    <a:pt x="667985" y="921729"/>
                  </a:lnTo>
                  <a:lnTo>
                    <a:pt x="620940" y="925385"/>
                  </a:lnTo>
                  <a:lnTo>
                    <a:pt x="574909" y="925993"/>
                  </a:lnTo>
                  <a:close/>
                </a:path>
                <a:path w="1306195" h="926464">
                  <a:moveTo>
                    <a:pt x="1011866" y="891446"/>
                  </a:moveTo>
                  <a:lnTo>
                    <a:pt x="983047" y="888997"/>
                  </a:lnTo>
                  <a:lnTo>
                    <a:pt x="957745" y="882585"/>
                  </a:lnTo>
                  <a:lnTo>
                    <a:pt x="935823" y="873141"/>
                  </a:lnTo>
                  <a:lnTo>
                    <a:pt x="917146" y="861599"/>
                  </a:lnTo>
                  <a:lnTo>
                    <a:pt x="1086618" y="861599"/>
                  </a:lnTo>
                  <a:lnTo>
                    <a:pt x="1079428" y="867033"/>
                  </a:lnTo>
                  <a:lnTo>
                    <a:pt x="1044161" y="885086"/>
                  </a:lnTo>
                  <a:lnTo>
                    <a:pt x="1011866" y="89144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668742" y="5999455"/>
              <a:ext cx="268605" cy="131445"/>
            </a:xfrm>
            <a:custGeom>
              <a:avLst/>
              <a:gdLst/>
              <a:ahLst/>
              <a:cxnLst/>
              <a:rect l="l" t="t" r="r" b="b"/>
              <a:pathLst>
                <a:path w="268604" h="131445">
                  <a:moveTo>
                    <a:pt x="140605" y="130840"/>
                  </a:moveTo>
                  <a:lnTo>
                    <a:pt x="127437" y="130840"/>
                  </a:lnTo>
                  <a:lnTo>
                    <a:pt x="114364" y="130210"/>
                  </a:lnTo>
                  <a:lnTo>
                    <a:pt x="74603" y="124286"/>
                  </a:lnTo>
                  <a:lnTo>
                    <a:pt x="33030" y="108693"/>
                  </a:lnTo>
                  <a:lnTo>
                    <a:pt x="4291" y="82416"/>
                  </a:lnTo>
                  <a:lnTo>
                    <a:pt x="0" y="69720"/>
                  </a:lnTo>
                  <a:lnTo>
                    <a:pt x="0" y="61119"/>
                  </a:lnTo>
                  <a:lnTo>
                    <a:pt x="27474" y="25454"/>
                  </a:lnTo>
                  <a:lnTo>
                    <a:pt x="66879" y="8570"/>
                  </a:lnTo>
                  <a:lnTo>
                    <a:pt x="114364" y="629"/>
                  </a:lnTo>
                  <a:lnTo>
                    <a:pt x="140605" y="0"/>
                  </a:lnTo>
                  <a:lnTo>
                    <a:pt x="153678" y="629"/>
                  </a:lnTo>
                  <a:lnTo>
                    <a:pt x="193438" y="6552"/>
                  </a:lnTo>
                  <a:lnTo>
                    <a:pt x="235010" y="22146"/>
                  </a:lnTo>
                  <a:lnTo>
                    <a:pt x="263750" y="48423"/>
                  </a:lnTo>
                  <a:lnTo>
                    <a:pt x="268042" y="61119"/>
                  </a:lnTo>
                  <a:lnTo>
                    <a:pt x="268042" y="65420"/>
                  </a:lnTo>
                  <a:lnTo>
                    <a:pt x="268042" y="69720"/>
                  </a:lnTo>
                  <a:lnTo>
                    <a:pt x="240565" y="105384"/>
                  </a:lnTo>
                  <a:lnTo>
                    <a:pt x="201161" y="122269"/>
                  </a:lnTo>
                  <a:lnTo>
                    <a:pt x="153677" y="130210"/>
                  </a:lnTo>
                  <a:lnTo>
                    <a:pt x="140605" y="13084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371717" y="4738509"/>
              <a:ext cx="487045" cy="430530"/>
            </a:xfrm>
            <a:custGeom>
              <a:avLst/>
              <a:gdLst/>
              <a:ahLst/>
              <a:cxnLst/>
              <a:rect l="l" t="t" r="r" b="b"/>
              <a:pathLst>
                <a:path w="487045" h="430529">
                  <a:moveTo>
                    <a:pt x="486549" y="208051"/>
                  </a:moveTo>
                  <a:lnTo>
                    <a:pt x="480834" y="166217"/>
                  </a:lnTo>
                  <a:lnTo>
                    <a:pt x="466750" y="126276"/>
                  </a:lnTo>
                  <a:lnTo>
                    <a:pt x="444855" y="89738"/>
                  </a:lnTo>
                  <a:lnTo>
                    <a:pt x="415963" y="58026"/>
                  </a:lnTo>
                  <a:lnTo>
                    <a:pt x="381215" y="32334"/>
                  </a:lnTo>
                  <a:lnTo>
                    <a:pt x="341922" y="13677"/>
                  </a:lnTo>
                  <a:lnTo>
                    <a:pt x="299605" y="2768"/>
                  </a:lnTo>
                  <a:lnTo>
                    <a:pt x="270535" y="0"/>
                  </a:lnTo>
                  <a:lnTo>
                    <a:pt x="255905" y="0"/>
                  </a:lnTo>
                  <a:lnTo>
                    <a:pt x="212471" y="5511"/>
                  </a:lnTo>
                  <a:lnTo>
                    <a:pt x="202526" y="8064"/>
                  </a:lnTo>
                  <a:lnTo>
                    <a:pt x="198043" y="6718"/>
                  </a:lnTo>
                  <a:lnTo>
                    <a:pt x="155422" y="139"/>
                  </a:lnTo>
                  <a:lnTo>
                    <a:pt x="148145" y="0"/>
                  </a:lnTo>
                  <a:lnTo>
                    <a:pt x="140868" y="139"/>
                  </a:lnTo>
                  <a:lnTo>
                    <a:pt x="98247" y="6718"/>
                  </a:lnTo>
                  <a:lnTo>
                    <a:pt x="59880" y="22606"/>
                  </a:lnTo>
                  <a:lnTo>
                    <a:pt x="19558" y="57315"/>
                  </a:lnTo>
                  <a:lnTo>
                    <a:pt x="952" y="99834"/>
                  </a:lnTo>
                  <a:lnTo>
                    <a:pt x="0" y="107315"/>
                  </a:lnTo>
                  <a:lnTo>
                    <a:pt x="0" y="122389"/>
                  </a:lnTo>
                  <a:lnTo>
                    <a:pt x="14998" y="165760"/>
                  </a:lnTo>
                  <a:lnTo>
                    <a:pt x="40932" y="194094"/>
                  </a:lnTo>
                  <a:lnTo>
                    <a:pt x="40233" y="201028"/>
                  </a:lnTo>
                  <a:lnTo>
                    <a:pt x="39878" y="208051"/>
                  </a:lnTo>
                  <a:lnTo>
                    <a:pt x="39878" y="222135"/>
                  </a:lnTo>
                  <a:lnTo>
                    <a:pt x="45593" y="263969"/>
                  </a:lnTo>
                  <a:lnTo>
                    <a:pt x="59677" y="303911"/>
                  </a:lnTo>
                  <a:lnTo>
                    <a:pt x="81584" y="340448"/>
                  </a:lnTo>
                  <a:lnTo>
                    <a:pt x="110464" y="372160"/>
                  </a:lnTo>
                  <a:lnTo>
                    <a:pt x="145211" y="397852"/>
                  </a:lnTo>
                  <a:lnTo>
                    <a:pt x="184505" y="416509"/>
                  </a:lnTo>
                  <a:lnTo>
                    <a:pt x="226822" y="427418"/>
                  </a:lnTo>
                  <a:lnTo>
                    <a:pt x="255905" y="430187"/>
                  </a:lnTo>
                  <a:lnTo>
                    <a:pt x="270535" y="430187"/>
                  </a:lnTo>
                  <a:lnTo>
                    <a:pt x="313956" y="424675"/>
                  </a:lnTo>
                  <a:lnTo>
                    <a:pt x="355434" y="411111"/>
                  </a:lnTo>
                  <a:lnTo>
                    <a:pt x="393382" y="390017"/>
                  </a:lnTo>
                  <a:lnTo>
                    <a:pt x="426313" y="362204"/>
                  </a:lnTo>
                  <a:lnTo>
                    <a:pt x="452970" y="328739"/>
                  </a:lnTo>
                  <a:lnTo>
                    <a:pt x="472351" y="290893"/>
                  </a:lnTo>
                  <a:lnTo>
                    <a:pt x="483692" y="250151"/>
                  </a:lnTo>
                  <a:lnTo>
                    <a:pt x="486549" y="222135"/>
                  </a:lnTo>
                  <a:lnTo>
                    <a:pt x="486549" y="215099"/>
                  </a:lnTo>
                  <a:lnTo>
                    <a:pt x="486549" y="208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3494" y="5121016"/>
              <a:ext cx="168228" cy="21106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353819" y="4832940"/>
              <a:ext cx="358140" cy="364490"/>
            </a:xfrm>
            <a:custGeom>
              <a:avLst/>
              <a:gdLst/>
              <a:ahLst/>
              <a:cxnLst/>
              <a:rect l="l" t="t" r="r" b="b"/>
              <a:pathLst>
                <a:path w="358140" h="364489">
                  <a:moveTo>
                    <a:pt x="215641" y="364200"/>
                  </a:moveTo>
                  <a:lnTo>
                    <a:pt x="133967" y="349997"/>
                  </a:lnTo>
                  <a:lnTo>
                    <a:pt x="97233" y="337138"/>
                  </a:lnTo>
                  <a:lnTo>
                    <a:pt x="48233" y="282957"/>
                  </a:lnTo>
                  <a:lnTo>
                    <a:pt x="39421" y="229483"/>
                  </a:lnTo>
                  <a:lnTo>
                    <a:pt x="5243" y="195972"/>
                  </a:lnTo>
                  <a:lnTo>
                    <a:pt x="322" y="187794"/>
                  </a:lnTo>
                  <a:lnTo>
                    <a:pt x="0" y="178660"/>
                  </a:lnTo>
                  <a:lnTo>
                    <a:pt x="3963" y="170191"/>
                  </a:lnTo>
                  <a:lnTo>
                    <a:pt x="11901" y="164012"/>
                  </a:lnTo>
                  <a:lnTo>
                    <a:pt x="54068" y="144704"/>
                  </a:lnTo>
                  <a:lnTo>
                    <a:pt x="54068" y="138267"/>
                  </a:lnTo>
                  <a:lnTo>
                    <a:pt x="60710" y="93567"/>
                  </a:lnTo>
                  <a:lnTo>
                    <a:pt x="75181" y="55761"/>
                  </a:lnTo>
                  <a:lnTo>
                    <a:pt x="119541" y="0"/>
                  </a:lnTo>
                  <a:lnTo>
                    <a:pt x="117859" y="34965"/>
                  </a:lnTo>
                  <a:lnTo>
                    <a:pt x="129889" y="65499"/>
                  </a:lnTo>
                  <a:lnTo>
                    <a:pt x="152780" y="89417"/>
                  </a:lnTo>
                  <a:lnTo>
                    <a:pt x="183681" y="104533"/>
                  </a:lnTo>
                  <a:lnTo>
                    <a:pt x="181434" y="137848"/>
                  </a:lnTo>
                  <a:lnTo>
                    <a:pt x="194667" y="167313"/>
                  </a:lnTo>
                  <a:lnTo>
                    <a:pt x="217388" y="185585"/>
                  </a:lnTo>
                  <a:lnTo>
                    <a:pt x="243605" y="185318"/>
                  </a:lnTo>
                  <a:lnTo>
                    <a:pt x="257809" y="176711"/>
                  </a:lnTo>
                  <a:lnTo>
                    <a:pt x="270348" y="174055"/>
                  </a:lnTo>
                  <a:lnTo>
                    <a:pt x="306108" y="197386"/>
                  </a:lnTo>
                  <a:lnTo>
                    <a:pt x="315388" y="231481"/>
                  </a:lnTo>
                  <a:lnTo>
                    <a:pt x="312738" y="245796"/>
                  </a:lnTo>
                  <a:lnTo>
                    <a:pt x="305095" y="259779"/>
                  </a:lnTo>
                  <a:lnTo>
                    <a:pt x="291543" y="273428"/>
                  </a:lnTo>
                  <a:lnTo>
                    <a:pt x="292209" y="278976"/>
                  </a:lnTo>
                  <a:lnTo>
                    <a:pt x="320117" y="308188"/>
                  </a:lnTo>
                  <a:lnTo>
                    <a:pt x="357902" y="319812"/>
                  </a:lnTo>
                  <a:lnTo>
                    <a:pt x="215641" y="36420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964898" y="5257367"/>
              <a:ext cx="986790" cy="760095"/>
            </a:xfrm>
            <a:custGeom>
              <a:avLst/>
              <a:gdLst/>
              <a:ahLst/>
              <a:cxnLst/>
              <a:rect l="l" t="t" r="r" b="b"/>
              <a:pathLst>
                <a:path w="986790" h="760095">
                  <a:moveTo>
                    <a:pt x="437324" y="0"/>
                  </a:moveTo>
                  <a:lnTo>
                    <a:pt x="351942" y="0"/>
                  </a:lnTo>
                  <a:lnTo>
                    <a:pt x="345922" y="4978"/>
                  </a:lnTo>
                  <a:lnTo>
                    <a:pt x="339915" y="10566"/>
                  </a:lnTo>
                  <a:lnTo>
                    <a:pt x="0" y="369963"/>
                  </a:lnTo>
                  <a:lnTo>
                    <a:pt x="52641" y="714235"/>
                  </a:lnTo>
                  <a:lnTo>
                    <a:pt x="82702" y="759841"/>
                  </a:lnTo>
                  <a:lnTo>
                    <a:pt x="154622" y="647496"/>
                  </a:lnTo>
                  <a:lnTo>
                    <a:pt x="344055" y="441680"/>
                  </a:lnTo>
                  <a:lnTo>
                    <a:pt x="350062" y="384187"/>
                  </a:lnTo>
                  <a:lnTo>
                    <a:pt x="367842" y="251548"/>
                  </a:lnTo>
                  <a:lnTo>
                    <a:pt x="397052" y="103555"/>
                  </a:lnTo>
                  <a:lnTo>
                    <a:pt x="437324" y="0"/>
                  </a:lnTo>
                  <a:close/>
                </a:path>
                <a:path w="986790" h="760095">
                  <a:moveTo>
                    <a:pt x="986370" y="320433"/>
                  </a:moveTo>
                  <a:lnTo>
                    <a:pt x="929246" y="236004"/>
                  </a:lnTo>
                  <a:lnTo>
                    <a:pt x="837857" y="742010"/>
                  </a:lnTo>
                  <a:lnTo>
                    <a:pt x="979538" y="550087"/>
                  </a:lnTo>
                  <a:lnTo>
                    <a:pt x="986370" y="320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547631" y="4089634"/>
              <a:ext cx="567055" cy="3778250"/>
            </a:xfrm>
            <a:custGeom>
              <a:avLst/>
              <a:gdLst/>
              <a:ahLst/>
              <a:cxnLst/>
              <a:rect l="l" t="t" r="r" b="b"/>
              <a:pathLst>
                <a:path w="567054" h="3778250">
                  <a:moveTo>
                    <a:pt x="146360" y="3778019"/>
                  </a:moveTo>
                  <a:lnTo>
                    <a:pt x="107055" y="3770714"/>
                  </a:lnTo>
                  <a:lnTo>
                    <a:pt x="74725" y="3749635"/>
                  </a:lnTo>
                  <a:lnTo>
                    <a:pt x="52658" y="3717971"/>
                  </a:lnTo>
                  <a:lnTo>
                    <a:pt x="44143" y="3678910"/>
                  </a:lnTo>
                  <a:lnTo>
                    <a:pt x="0" y="819509"/>
                  </a:lnTo>
                  <a:lnTo>
                    <a:pt x="248881" y="0"/>
                  </a:lnTo>
                  <a:lnTo>
                    <a:pt x="522766" y="811439"/>
                  </a:lnTo>
                  <a:lnTo>
                    <a:pt x="566909" y="3670840"/>
                  </a:lnTo>
                  <a:lnTo>
                    <a:pt x="559603" y="3710144"/>
                  </a:lnTo>
                  <a:lnTo>
                    <a:pt x="538524" y="3742475"/>
                  </a:lnTo>
                  <a:lnTo>
                    <a:pt x="506860" y="3764541"/>
                  </a:lnTo>
                  <a:lnTo>
                    <a:pt x="467800" y="3773057"/>
                  </a:lnTo>
                  <a:lnTo>
                    <a:pt x="146360" y="3778019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547449" y="4820871"/>
              <a:ext cx="564515" cy="2755265"/>
            </a:xfrm>
            <a:custGeom>
              <a:avLst/>
              <a:gdLst/>
              <a:ahLst/>
              <a:cxnLst/>
              <a:rect l="l" t="t" r="r" b="b"/>
              <a:pathLst>
                <a:path w="564514" h="2755265">
                  <a:moveTo>
                    <a:pt x="41351" y="2755103"/>
                  </a:moveTo>
                  <a:lnTo>
                    <a:pt x="0" y="76515"/>
                  </a:lnTo>
                  <a:lnTo>
                    <a:pt x="21399" y="7379"/>
                  </a:lnTo>
                  <a:lnTo>
                    <a:pt x="499417" y="0"/>
                  </a:lnTo>
                  <a:lnTo>
                    <a:pt x="522766" y="68445"/>
                  </a:lnTo>
                  <a:lnTo>
                    <a:pt x="564118" y="2747033"/>
                  </a:lnTo>
                  <a:lnTo>
                    <a:pt x="41351" y="275510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67222" y="4089640"/>
              <a:ext cx="289560" cy="3483610"/>
            </a:xfrm>
            <a:custGeom>
              <a:avLst/>
              <a:gdLst/>
              <a:ahLst/>
              <a:cxnLst/>
              <a:rect l="l" t="t" r="r" b="b"/>
              <a:pathLst>
                <a:path w="289560" h="3483609">
                  <a:moveTo>
                    <a:pt x="260362" y="3481082"/>
                  </a:moveTo>
                  <a:lnTo>
                    <a:pt x="217779" y="733717"/>
                  </a:lnTo>
                  <a:lnTo>
                    <a:pt x="80187" y="735850"/>
                  </a:lnTo>
                  <a:lnTo>
                    <a:pt x="122770" y="3483216"/>
                  </a:lnTo>
                  <a:lnTo>
                    <a:pt x="260362" y="3481082"/>
                  </a:lnTo>
                  <a:close/>
                </a:path>
                <a:path w="289560" h="3483609">
                  <a:moveTo>
                    <a:pt x="289306" y="473900"/>
                  </a:moveTo>
                  <a:lnTo>
                    <a:pt x="129286" y="0"/>
                  </a:lnTo>
                  <a:lnTo>
                    <a:pt x="0" y="425894"/>
                  </a:lnTo>
                  <a:lnTo>
                    <a:pt x="46189" y="393763"/>
                  </a:lnTo>
                  <a:lnTo>
                    <a:pt x="116954" y="508685"/>
                  </a:lnTo>
                  <a:lnTo>
                    <a:pt x="184658" y="391617"/>
                  </a:lnTo>
                  <a:lnTo>
                    <a:pt x="264883" y="506399"/>
                  </a:lnTo>
                  <a:lnTo>
                    <a:pt x="289306" y="473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427977" y="5977499"/>
              <a:ext cx="256540" cy="267970"/>
            </a:xfrm>
            <a:custGeom>
              <a:avLst/>
              <a:gdLst/>
              <a:ahLst/>
              <a:cxnLst/>
              <a:rect l="l" t="t" r="r" b="b"/>
              <a:pathLst>
                <a:path w="256539" h="267970">
                  <a:moveTo>
                    <a:pt x="175673" y="267530"/>
                  </a:moveTo>
                  <a:lnTo>
                    <a:pt x="94443" y="256898"/>
                  </a:lnTo>
                  <a:lnTo>
                    <a:pt x="56143" y="245313"/>
                  </a:lnTo>
                  <a:lnTo>
                    <a:pt x="25610" y="216568"/>
                  </a:lnTo>
                  <a:lnTo>
                    <a:pt x="5883" y="174918"/>
                  </a:lnTo>
                  <a:lnTo>
                    <a:pt x="0" y="124618"/>
                  </a:lnTo>
                  <a:lnTo>
                    <a:pt x="9737" y="74921"/>
                  </a:lnTo>
                  <a:lnTo>
                    <a:pt x="32612" y="34913"/>
                  </a:lnTo>
                  <a:lnTo>
                    <a:pt x="65266" y="8603"/>
                  </a:lnTo>
                  <a:lnTo>
                    <a:pt x="104343" y="0"/>
                  </a:lnTo>
                  <a:lnTo>
                    <a:pt x="123094" y="3050"/>
                  </a:lnTo>
                  <a:lnTo>
                    <a:pt x="140472" y="10404"/>
                  </a:lnTo>
                  <a:lnTo>
                    <a:pt x="156176" y="21601"/>
                  </a:lnTo>
                  <a:lnTo>
                    <a:pt x="169937" y="36094"/>
                  </a:lnTo>
                  <a:lnTo>
                    <a:pt x="234050" y="80374"/>
                  </a:lnTo>
                  <a:lnTo>
                    <a:pt x="246712" y="92789"/>
                  </a:lnTo>
                  <a:lnTo>
                    <a:pt x="254323" y="108287"/>
                  </a:lnTo>
                  <a:lnTo>
                    <a:pt x="256450" y="125421"/>
                  </a:lnTo>
                  <a:lnTo>
                    <a:pt x="252661" y="142744"/>
                  </a:lnTo>
                  <a:lnTo>
                    <a:pt x="214753" y="235924"/>
                  </a:lnTo>
                  <a:lnTo>
                    <a:pt x="205385" y="250959"/>
                  </a:lnTo>
                  <a:lnTo>
                    <a:pt x="191920" y="261738"/>
                  </a:lnTo>
                  <a:lnTo>
                    <a:pt x="175673" y="26753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016000" y="610188"/>
            <a:ext cx="9681210" cy="9740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200"/>
              <a:t>Team</a:t>
            </a:r>
            <a:r>
              <a:rPr dirty="0" sz="6200" spc="-30"/>
              <a:t> </a:t>
            </a:r>
            <a:r>
              <a:rPr dirty="0" sz="6200"/>
              <a:t>Member</a:t>
            </a:r>
            <a:r>
              <a:rPr dirty="0" sz="6200" spc="-15"/>
              <a:t> </a:t>
            </a:r>
            <a:r>
              <a:rPr dirty="0" sz="6200" spc="-10"/>
              <a:t>Contribution</a:t>
            </a:r>
            <a:endParaRPr sz="6200"/>
          </a:p>
        </p:txBody>
      </p:sp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132" y="2752817"/>
            <a:ext cx="104775" cy="104774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132" y="4267291"/>
            <a:ext cx="104775" cy="104774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132" y="5781766"/>
            <a:ext cx="104775" cy="104774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132" y="7296241"/>
            <a:ext cx="104775" cy="104774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08132" y="8305891"/>
            <a:ext cx="104775" cy="104774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7954688" y="1501317"/>
            <a:ext cx="8096250" cy="8061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00" b="1">
                <a:latin typeface="Times New Roman"/>
                <a:cs typeface="Times New Roman"/>
              </a:rPr>
              <a:t>Bivas</a:t>
            </a:r>
            <a:r>
              <a:rPr dirty="0" sz="4300" spc="-130" b="1">
                <a:latin typeface="Times New Roman"/>
                <a:cs typeface="Times New Roman"/>
              </a:rPr>
              <a:t> </a:t>
            </a:r>
            <a:r>
              <a:rPr dirty="0" sz="4300" b="1">
                <a:latin typeface="Times New Roman"/>
                <a:cs typeface="Times New Roman"/>
              </a:rPr>
              <a:t>Nandan</a:t>
            </a:r>
            <a:r>
              <a:rPr dirty="0" sz="4300" spc="-130" b="1">
                <a:latin typeface="Times New Roman"/>
                <a:cs typeface="Times New Roman"/>
              </a:rPr>
              <a:t> </a:t>
            </a:r>
            <a:r>
              <a:rPr dirty="0" sz="4300" spc="-10" b="1">
                <a:latin typeface="Times New Roman"/>
                <a:cs typeface="Times New Roman"/>
              </a:rPr>
              <a:t>Debnath</a:t>
            </a:r>
            <a:endParaRPr sz="4300">
              <a:latin typeface="Times New Roman"/>
              <a:cs typeface="Times New Roman"/>
            </a:endParaRPr>
          </a:p>
          <a:p>
            <a:pPr marL="324485" marR="657225">
              <a:lnSpc>
                <a:spcPct val="116199"/>
              </a:lnSpc>
              <a:spcBef>
                <a:spcPts val="2475"/>
              </a:spcBef>
            </a:pPr>
            <a:r>
              <a:rPr dirty="0" sz="2850" b="1">
                <a:latin typeface="Times New Roman"/>
                <a:cs typeface="Times New Roman"/>
              </a:rPr>
              <a:t>Programmed</a:t>
            </a:r>
            <a:r>
              <a:rPr dirty="0" sz="2850" spc="-8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the</a:t>
            </a:r>
            <a:r>
              <a:rPr dirty="0" sz="2850" spc="-8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ESP32</a:t>
            </a:r>
            <a:r>
              <a:rPr dirty="0" sz="2850" spc="-8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Dev</a:t>
            </a:r>
            <a:r>
              <a:rPr dirty="0" sz="2850" spc="-8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Board</a:t>
            </a:r>
            <a:r>
              <a:rPr dirty="0" sz="2850" spc="-85" b="1">
                <a:latin typeface="Times New Roman"/>
                <a:cs typeface="Times New Roman"/>
              </a:rPr>
              <a:t> </a:t>
            </a:r>
            <a:r>
              <a:rPr dirty="0" sz="2850" spc="-25" b="1">
                <a:latin typeface="Times New Roman"/>
                <a:cs typeface="Times New Roman"/>
              </a:rPr>
              <a:t>and </a:t>
            </a:r>
            <a:r>
              <a:rPr dirty="0" sz="2850" b="1">
                <a:latin typeface="Times New Roman"/>
                <a:cs typeface="Times New Roman"/>
              </a:rPr>
              <a:t>MPU6050</a:t>
            </a:r>
            <a:r>
              <a:rPr dirty="0" sz="2850" spc="-8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to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detect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hand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gestures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convert </a:t>
            </a:r>
            <a:r>
              <a:rPr dirty="0" sz="2850" b="1">
                <a:latin typeface="Times New Roman"/>
                <a:cs typeface="Times New Roman"/>
              </a:rPr>
              <a:t>them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into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movement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signals.</a:t>
            </a:r>
            <a:endParaRPr sz="2850">
              <a:latin typeface="Times New Roman"/>
              <a:cs typeface="Times New Roman"/>
            </a:endParaRPr>
          </a:p>
          <a:p>
            <a:pPr marL="324485" marR="5080" indent="90170">
              <a:lnSpc>
                <a:spcPct val="116199"/>
              </a:lnSpc>
            </a:pPr>
            <a:r>
              <a:rPr dirty="0" sz="2850" b="1">
                <a:latin typeface="Times New Roman"/>
                <a:cs typeface="Times New Roman"/>
              </a:rPr>
              <a:t>Coded</a:t>
            </a:r>
            <a:r>
              <a:rPr dirty="0" sz="2850" spc="-7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configured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the</a:t>
            </a:r>
            <a:r>
              <a:rPr dirty="0" sz="2850" spc="-70" b="1">
                <a:latin typeface="Times New Roman"/>
                <a:cs typeface="Times New Roman"/>
              </a:rPr>
              <a:t> </a:t>
            </a:r>
            <a:r>
              <a:rPr dirty="0" sz="2850" spc="-25" b="1">
                <a:latin typeface="Times New Roman"/>
                <a:cs typeface="Times New Roman"/>
              </a:rPr>
              <a:t>ESP32-</a:t>
            </a:r>
            <a:r>
              <a:rPr dirty="0" sz="2850" b="1">
                <a:latin typeface="Times New Roman"/>
                <a:cs typeface="Times New Roman"/>
              </a:rPr>
              <a:t>CAM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to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receive </a:t>
            </a:r>
            <a:r>
              <a:rPr dirty="0" sz="2850" b="1">
                <a:latin typeface="Times New Roman"/>
                <a:cs typeface="Times New Roman"/>
              </a:rPr>
              <a:t>commands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7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control</a:t>
            </a:r>
            <a:r>
              <a:rPr dirty="0" sz="2850" spc="-7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the</a:t>
            </a:r>
            <a:r>
              <a:rPr dirty="0" sz="2850" spc="-8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motor</a:t>
            </a:r>
            <a:r>
              <a:rPr dirty="0" sz="2850" spc="-7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driver</a:t>
            </a:r>
            <a:r>
              <a:rPr dirty="0" sz="2850" spc="-7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for</a:t>
            </a:r>
            <a:r>
              <a:rPr dirty="0" sz="2850" spc="-75" b="1">
                <a:latin typeface="Times New Roman"/>
                <a:cs typeface="Times New Roman"/>
              </a:rPr>
              <a:t> </a:t>
            </a:r>
            <a:r>
              <a:rPr dirty="0" sz="2850" spc="-25" b="1">
                <a:latin typeface="Times New Roman"/>
                <a:cs typeface="Times New Roman"/>
              </a:rPr>
              <a:t>car </a:t>
            </a:r>
            <a:r>
              <a:rPr dirty="0" sz="2850" spc="-10" b="1">
                <a:latin typeface="Times New Roman"/>
                <a:cs typeface="Times New Roman"/>
              </a:rPr>
              <a:t>movement.</a:t>
            </a:r>
            <a:endParaRPr sz="2850">
              <a:latin typeface="Times New Roman"/>
              <a:cs typeface="Times New Roman"/>
            </a:endParaRPr>
          </a:p>
          <a:p>
            <a:pPr marL="324485" marR="123825" indent="90170">
              <a:lnSpc>
                <a:spcPct val="116199"/>
              </a:lnSpc>
            </a:pPr>
            <a:r>
              <a:rPr dirty="0" sz="2850" b="1">
                <a:latin typeface="Times New Roman"/>
                <a:cs typeface="Times New Roman"/>
              </a:rPr>
              <a:t>Implemented</a:t>
            </a:r>
            <a:r>
              <a:rPr dirty="0" sz="2850" spc="-114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wireless</a:t>
            </a:r>
            <a:r>
              <a:rPr dirty="0" sz="2850" spc="-110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communication</a:t>
            </a:r>
            <a:r>
              <a:rPr dirty="0" sz="2850" spc="-114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between </a:t>
            </a:r>
            <a:r>
              <a:rPr dirty="0" sz="2850" b="1">
                <a:latin typeface="Times New Roman"/>
                <a:cs typeface="Times New Roman"/>
              </a:rPr>
              <a:t>the</a:t>
            </a:r>
            <a:r>
              <a:rPr dirty="0" sz="2850" spc="-5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gesture</a:t>
            </a:r>
            <a:r>
              <a:rPr dirty="0" sz="2850" spc="-4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unit</a:t>
            </a:r>
            <a:r>
              <a:rPr dirty="0" sz="2850" spc="-4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5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car</a:t>
            </a:r>
            <a:r>
              <a:rPr dirty="0" sz="2850" spc="-4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using</a:t>
            </a:r>
            <a:r>
              <a:rPr dirty="0" sz="2850" spc="-45" b="1">
                <a:latin typeface="Times New Roman"/>
                <a:cs typeface="Times New Roman"/>
              </a:rPr>
              <a:t> </a:t>
            </a:r>
            <a:r>
              <a:rPr dirty="0" sz="2850" spc="-25" b="1">
                <a:latin typeface="Times New Roman"/>
                <a:cs typeface="Times New Roman"/>
              </a:rPr>
              <a:t>ESP-</a:t>
            </a:r>
            <a:r>
              <a:rPr dirty="0" sz="2850" b="1">
                <a:latin typeface="Times New Roman"/>
                <a:cs typeface="Times New Roman"/>
              </a:rPr>
              <a:t>NOW</a:t>
            </a:r>
            <a:r>
              <a:rPr dirty="0" sz="2850" spc="-4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/</a:t>
            </a:r>
            <a:r>
              <a:rPr dirty="0" sz="2850" spc="-50" b="1">
                <a:latin typeface="Times New Roman"/>
                <a:cs typeface="Times New Roman"/>
              </a:rPr>
              <a:t> </a:t>
            </a:r>
            <a:r>
              <a:rPr dirty="0" sz="2850" spc="-25" b="1">
                <a:latin typeface="Times New Roman"/>
                <a:cs typeface="Times New Roman"/>
              </a:rPr>
              <a:t>Wi-Fi, </a:t>
            </a:r>
            <a:r>
              <a:rPr dirty="0" sz="2850" b="1">
                <a:latin typeface="Times New Roman"/>
                <a:cs typeface="Times New Roman"/>
              </a:rPr>
              <a:t>ensuring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smooth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real-</a:t>
            </a:r>
            <a:r>
              <a:rPr dirty="0" sz="2850" b="1">
                <a:latin typeface="Times New Roman"/>
                <a:cs typeface="Times New Roman"/>
              </a:rPr>
              <a:t>time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control.</a:t>
            </a:r>
            <a:endParaRPr sz="2850">
              <a:latin typeface="Times New Roman"/>
              <a:cs typeface="Times New Roman"/>
            </a:endParaRPr>
          </a:p>
          <a:p>
            <a:pPr marL="324485" marR="415925" indent="90170">
              <a:lnSpc>
                <a:spcPct val="116199"/>
              </a:lnSpc>
            </a:pPr>
            <a:r>
              <a:rPr dirty="0" sz="2850" b="1">
                <a:latin typeface="Times New Roman"/>
                <a:cs typeface="Times New Roman"/>
              </a:rPr>
              <a:t>Wrote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debugged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movement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logic</a:t>
            </a:r>
            <a:r>
              <a:rPr dirty="0" sz="2850" spc="-95" b="1">
                <a:latin typeface="Times New Roman"/>
                <a:cs typeface="Times New Roman"/>
              </a:rPr>
              <a:t> </a:t>
            </a:r>
            <a:r>
              <a:rPr dirty="0" sz="2850" spc="-25" b="1">
                <a:latin typeface="Times New Roman"/>
                <a:cs typeface="Times New Roman"/>
              </a:rPr>
              <a:t>for </a:t>
            </a:r>
            <a:r>
              <a:rPr dirty="0" sz="2850" b="1">
                <a:latin typeface="Times New Roman"/>
                <a:cs typeface="Times New Roman"/>
              </a:rPr>
              <a:t>forward,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backward,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left,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right</a:t>
            </a:r>
            <a:r>
              <a:rPr dirty="0" sz="2850" spc="-90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directions. </a:t>
            </a:r>
            <a:r>
              <a:rPr dirty="0" sz="2850" b="1">
                <a:latin typeface="Times New Roman"/>
                <a:cs typeface="Times New Roman"/>
              </a:rPr>
              <a:t>Tested</a:t>
            </a:r>
            <a:r>
              <a:rPr dirty="0" sz="2850" spc="-10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10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debugged</a:t>
            </a:r>
            <a:r>
              <a:rPr dirty="0" sz="2850" spc="-10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both</a:t>
            </a:r>
            <a:r>
              <a:rPr dirty="0" sz="2850" spc="-10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transmitter</a:t>
            </a:r>
            <a:r>
              <a:rPr dirty="0" sz="2850" spc="-100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(gesture </a:t>
            </a:r>
            <a:r>
              <a:rPr dirty="0" sz="2850" b="1">
                <a:latin typeface="Times New Roman"/>
                <a:cs typeface="Times New Roman"/>
              </a:rPr>
              <a:t>controller)</a:t>
            </a:r>
            <a:r>
              <a:rPr dirty="0" sz="2850" spc="-70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and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receiver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(car)</a:t>
            </a:r>
            <a:r>
              <a:rPr dirty="0" sz="2850" spc="-65" b="1">
                <a:latin typeface="Times New Roman"/>
                <a:cs typeface="Times New Roman"/>
              </a:rPr>
              <a:t> </a:t>
            </a:r>
            <a:r>
              <a:rPr dirty="0" sz="2850" b="1">
                <a:latin typeface="Times New Roman"/>
                <a:cs typeface="Times New Roman"/>
              </a:rPr>
              <a:t>for</a:t>
            </a:r>
            <a:r>
              <a:rPr dirty="0" sz="2850" spc="-70" b="1">
                <a:latin typeface="Times New Roman"/>
                <a:cs typeface="Times New Roman"/>
              </a:rPr>
              <a:t> </a:t>
            </a:r>
            <a:r>
              <a:rPr dirty="0" sz="2850" spc="-10" b="1">
                <a:latin typeface="Times New Roman"/>
                <a:cs typeface="Times New Roman"/>
              </a:rPr>
              <a:t>reliable performance.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005913" y="3176071"/>
            <a:ext cx="6244590" cy="4782185"/>
            <a:chOff x="1005913" y="3176071"/>
            <a:chExt cx="6244590" cy="478218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913" y="3176071"/>
              <a:ext cx="6244494" cy="477519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800512" y="3661376"/>
              <a:ext cx="2582545" cy="3716020"/>
            </a:xfrm>
            <a:custGeom>
              <a:avLst/>
              <a:gdLst/>
              <a:ahLst/>
              <a:cxnLst/>
              <a:rect l="l" t="t" r="r" b="b"/>
              <a:pathLst>
                <a:path w="2582545" h="3716020">
                  <a:moveTo>
                    <a:pt x="0" y="3699273"/>
                  </a:moveTo>
                  <a:lnTo>
                    <a:pt x="23566" y="0"/>
                  </a:lnTo>
                  <a:lnTo>
                    <a:pt x="2582316" y="16300"/>
                  </a:lnTo>
                  <a:lnTo>
                    <a:pt x="2558750" y="3715574"/>
                  </a:lnTo>
                  <a:lnTo>
                    <a:pt x="0" y="3699273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361704" y="3176071"/>
              <a:ext cx="1484630" cy="666750"/>
            </a:xfrm>
            <a:custGeom>
              <a:avLst/>
              <a:gdLst/>
              <a:ahLst/>
              <a:cxnLst/>
              <a:rect l="l" t="t" r="r" b="b"/>
              <a:pathLst>
                <a:path w="1484629" h="666750">
                  <a:moveTo>
                    <a:pt x="1351314" y="666568"/>
                  </a:moveTo>
                  <a:lnTo>
                    <a:pt x="130007" y="658790"/>
                  </a:lnTo>
                  <a:lnTo>
                    <a:pt x="79143" y="648183"/>
                  </a:lnTo>
                  <a:lnTo>
                    <a:pt x="37733" y="619878"/>
                  </a:lnTo>
                  <a:lnTo>
                    <a:pt x="9957" y="578110"/>
                  </a:lnTo>
                  <a:lnTo>
                    <a:pt x="0" y="527116"/>
                  </a:lnTo>
                  <a:lnTo>
                    <a:pt x="1427" y="303046"/>
                  </a:lnTo>
                  <a:lnTo>
                    <a:pt x="12033" y="252183"/>
                  </a:lnTo>
                  <a:lnTo>
                    <a:pt x="40338" y="210773"/>
                  </a:lnTo>
                  <a:lnTo>
                    <a:pt x="82106" y="182998"/>
                  </a:lnTo>
                  <a:lnTo>
                    <a:pt x="133101" y="173040"/>
                  </a:lnTo>
                  <a:lnTo>
                    <a:pt x="526376" y="175545"/>
                  </a:lnTo>
                  <a:lnTo>
                    <a:pt x="542571" y="127473"/>
                  </a:lnTo>
                  <a:lnTo>
                    <a:pt x="568750" y="85055"/>
                  </a:lnTo>
                  <a:lnTo>
                    <a:pt x="603492" y="49694"/>
                  </a:lnTo>
                  <a:lnTo>
                    <a:pt x="645375" y="22795"/>
                  </a:lnTo>
                  <a:lnTo>
                    <a:pt x="692979" y="5762"/>
                  </a:lnTo>
                  <a:lnTo>
                    <a:pt x="744881" y="0"/>
                  </a:lnTo>
                  <a:lnTo>
                    <a:pt x="796706" y="6422"/>
                  </a:lnTo>
                  <a:lnTo>
                    <a:pt x="844089" y="24060"/>
                  </a:lnTo>
                  <a:lnTo>
                    <a:pt x="885626" y="51491"/>
                  </a:lnTo>
                  <a:lnTo>
                    <a:pt x="919915" y="87292"/>
                  </a:lnTo>
                  <a:lnTo>
                    <a:pt x="945551" y="130040"/>
                  </a:lnTo>
                  <a:lnTo>
                    <a:pt x="961133" y="178314"/>
                  </a:lnTo>
                  <a:lnTo>
                    <a:pt x="1354408" y="180819"/>
                  </a:lnTo>
                  <a:lnTo>
                    <a:pt x="1405271" y="191425"/>
                  </a:lnTo>
                  <a:lnTo>
                    <a:pt x="1446682" y="219730"/>
                  </a:lnTo>
                  <a:lnTo>
                    <a:pt x="1474457" y="261497"/>
                  </a:lnTo>
                  <a:lnTo>
                    <a:pt x="1484415" y="312492"/>
                  </a:lnTo>
                  <a:lnTo>
                    <a:pt x="1482988" y="536561"/>
                  </a:lnTo>
                  <a:lnTo>
                    <a:pt x="1472381" y="587425"/>
                  </a:lnTo>
                  <a:lnTo>
                    <a:pt x="1444076" y="628835"/>
                  </a:lnTo>
                  <a:lnTo>
                    <a:pt x="1402309" y="656611"/>
                  </a:lnTo>
                  <a:lnTo>
                    <a:pt x="1351314" y="66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6272" y="3245888"/>
              <a:ext cx="198472" cy="19847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997784" y="4114367"/>
              <a:ext cx="412115" cy="3027680"/>
            </a:xfrm>
            <a:custGeom>
              <a:avLst/>
              <a:gdLst/>
              <a:ahLst/>
              <a:cxnLst/>
              <a:rect l="l" t="t" r="r" b="b"/>
              <a:pathLst>
                <a:path w="412114" h="3027679">
                  <a:moveTo>
                    <a:pt x="395236" y="2634843"/>
                  </a:moveTo>
                  <a:lnTo>
                    <a:pt x="2476" y="2632367"/>
                  </a:lnTo>
                  <a:lnTo>
                    <a:pt x="0" y="3025127"/>
                  </a:lnTo>
                  <a:lnTo>
                    <a:pt x="392760" y="3027603"/>
                  </a:lnTo>
                  <a:lnTo>
                    <a:pt x="395236" y="2634843"/>
                  </a:lnTo>
                  <a:close/>
                </a:path>
                <a:path w="412114" h="3027679">
                  <a:moveTo>
                    <a:pt x="398602" y="2108377"/>
                  </a:moveTo>
                  <a:lnTo>
                    <a:pt x="5842" y="2105888"/>
                  </a:lnTo>
                  <a:lnTo>
                    <a:pt x="3352" y="2498648"/>
                  </a:lnTo>
                  <a:lnTo>
                    <a:pt x="396113" y="2501138"/>
                  </a:lnTo>
                  <a:lnTo>
                    <a:pt x="398602" y="2108377"/>
                  </a:lnTo>
                  <a:close/>
                </a:path>
                <a:path w="412114" h="3027679">
                  <a:moveTo>
                    <a:pt x="401955" y="1581899"/>
                  </a:moveTo>
                  <a:lnTo>
                    <a:pt x="9194" y="1579422"/>
                  </a:lnTo>
                  <a:lnTo>
                    <a:pt x="6718" y="1972183"/>
                  </a:lnTo>
                  <a:lnTo>
                    <a:pt x="399478" y="1974659"/>
                  </a:lnTo>
                  <a:lnTo>
                    <a:pt x="401955" y="1581899"/>
                  </a:lnTo>
                  <a:close/>
                </a:path>
                <a:path w="412114" h="3027679">
                  <a:moveTo>
                    <a:pt x="405295" y="1055420"/>
                  </a:moveTo>
                  <a:lnTo>
                    <a:pt x="12534" y="1052944"/>
                  </a:lnTo>
                  <a:lnTo>
                    <a:pt x="10058" y="1445704"/>
                  </a:lnTo>
                  <a:lnTo>
                    <a:pt x="402818" y="1448181"/>
                  </a:lnTo>
                  <a:lnTo>
                    <a:pt x="405295" y="1055420"/>
                  </a:lnTo>
                  <a:close/>
                </a:path>
                <a:path w="412114" h="3027679">
                  <a:moveTo>
                    <a:pt x="408647" y="528955"/>
                  </a:moveTo>
                  <a:lnTo>
                    <a:pt x="15887" y="526465"/>
                  </a:lnTo>
                  <a:lnTo>
                    <a:pt x="13411" y="919226"/>
                  </a:lnTo>
                  <a:lnTo>
                    <a:pt x="406171" y="921715"/>
                  </a:lnTo>
                  <a:lnTo>
                    <a:pt x="408647" y="528955"/>
                  </a:lnTo>
                  <a:close/>
                </a:path>
                <a:path w="412114" h="3027679">
                  <a:moveTo>
                    <a:pt x="412013" y="2476"/>
                  </a:moveTo>
                  <a:lnTo>
                    <a:pt x="19253" y="0"/>
                  </a:lnTo>
                  <a:lnTo>
                    <a:pt x="16764" y="392760"/>
                  </a:lnTo>
                  <a:lnTo>
                    <a:pt x="409524" y="395236"/>
                  </a:lnTo>
                  <a:lnTo>
                    <a:pt x="412013" y="247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18370" y="4160354"/>
              <a:ext cx="1633220" cy="2937510"/>
            </a:xfrm>
            <a:custGeom>
              <a:avLst/>
              <a:gdLst/>
              <a:ahLst/>
              <a:cxnLst/>
              <a:rect l="l" t="t" r="r" b="b"/>
              <a:pathLst>
                <a:path w="1633220" h="2937509">
                  <a:moveTo>
                    <a:pt x="888047" y="1208786"/>
                  </a:moveTo>
                  <a:lnTo>
                    <a:pt x="22923" y="1182560"/>
                  </a:lnTo>
                  <a:lnTo>
                    <a:pt x="15049" y="1184173"/>
                  </a:lnTo>
                  <a:lnTo>
                    <a:pt x="8420" y="1188567"/>
                  </a:lnTo>
                  <a:lnTo>
                    <a:pt x="3810" y="1195108"/>
                  </a:lnTo>
                  <a:lnTo>
                    <a:pt x="2057" y="1203159"/>
                  </a:lnTo>
                  <a:lnTo>
                    <a:pt x="3632" y="1211237"/>
                  </a:lnTo>
                  <a:lnTo>
                    <a:pt x="8039" y="1217853"/>
                  </a:lnTo>
                  <a:lnTo>
                    <a:pt x="14592" y="1222336"/>
                  </a:lnTo>
                  <a:lnTo>
                    <a:pt x="22656" y="1224013"/>
                  </a:lnTo>
                  <a:lnTo>
                    <a:pt x="867435" y="1229385"/>
                  </a:lnTo>
                  <a:lnTo>
                    <a:pt x="875512" y="1227709"/>
                  </a:lnTo>
                  <a:lnTo>
                    <a:pt x="882002" y="1223289"/>
                  </a:lnTo>
                  <a:lnTo>
                    <a:pt x="886409" y="1216774"/>
                  </a:lnTo>
                  <a:lnTo>
                    <a:pt x="888047" y="1208786"/>
                  </a:lnTo>
                  <a:close/>
                </a:path>
                <a:path w="1633220" h="2937509">
                  <a:moveTo>
                    <a:pt x="1012088" y="1595564"/>
                  </a:moveTo>
                  <a:lnTo>
                    <a:pt x="24523" y="1568551"/>
                  </a:lnTo>
                  <a:lnTo>
                    <a:pt x="16700" y="1570177"/>
                  </a:lnTo>
                  <a:lnTo>
                    <a:pt x="10045" y="1574571"/>
                  </a:lnTo>
                  <a:lnTo>
                    <a:pt x="5435" y="1581099"/>
                  </a:lnTo>
                  <a:lnTo>
                    <a:pt x="3670" y="1589138"/>
                  </a:lnTo>
                  <a:lnTo>
                    <a:pt x="5245" y="1597215"/>
                  </a:lnTo>
                  <a:lnTo>
                    <a:pt x="9652" y="1603844"/>
                  </a:lnTo>
                  <a:lnTo>
                    <a:pt x="16205" y="1608328"/>
                  </a:lnTo>
                  <a:lnTo>
                    <a:pt x="24269" y="1610004"/>
                  </a:lnTo>
                  <a:lnTo>
                    <a:pt x="991476" y="1616151"/>
                  </a:lnTo>
                  <a:lnTo>
                    <a:pt x="999553" y="1614474"/>
                  </a:lnTo>
                  <a:lnTo>
                    <a:pt x="1006043" y="1610055"/>
                  </a:lnTo>
                  <a:lnTo>
                    <a:pt x="1010450" y="1603540"/>
                  </a:lnTo>
                  <a:lnTo>
                    <a:pt x="1012088" y="1595564"/>
                  </a:lnTo>
                  <a:close/>
                </a:path>
                <a:path w="1633220" h="2937509">
                  <a:moveTo>
                    <a:pt x="1027125" y="1346238"/>
                  </a:moveTo>
                  <a:lnTo>
                    <a:pt x="25374" y="1319136"/>
                  </a:lnTo>
                  <a:lnTo>
                    <a:pt x="17297" y="1320812"/>
                  </a:lnTo>
                  <a:lnTo>
                    <a:pt x="10807" y="1325232"/>
                  </a:lnTo>
                  <a:lnTo>
                    <a:pt x="6413" y="1331747"/>
                  </a:lnTo>
                  <a:lnTo>
                    <a:pt x="4762" y="1339735"/>
                  </a:lnTo>
                  <a:lnTo>
                    <a:pt x="6337" y="1347812"/>
                  </a:lnTo>
                  <a:lnTo>
                    <a:pt x="10744" y="1354429"/>
                  </a:lnTo>
                  <a:lnTo>
                    <a:pt x="17297" y="1358912"/>
                  </a:lnTo>
                  <a:lnTo>
                    <a:pt x="25361" y="1360589"/>
                  </a:lnTo>
                  <a:lnTo>
                    <a:pt x="1006500" y="1366824"/>
                  </a:lnTo>
                  <a:lnTo>
                    <a:pt x="1014590" y="1365148"/>
                  </a:lnTo>
                  <a:lnTo>
                    <a:pt x="1021080" y="1360728"/>
                  </a:lnTo>
                  <a:lnTo>
                    <a:pt x="1025474" y="1354213"/>
                  </a:lnTo>
                  <a:lnTo>
                    <a:pt x="1027125" y="1346238"/>
                  </a:lnTo>
                  <a:close/>
                </a:path>
                <a:path w="1633220" h="2937509">
                  <a:moveTo>
                    <a:pt x="1050899" y="1080135"/>
                  </a:moveTo>
                  <a:lnTo>
                    <a:pt x="26695" y="1052893"/>
                  </a:lnTo>
                  <a:lnTo>
                    <a:pt x="18834" y="1054404"/>
                  </a:lnTo>
                  <a:lnTo>
                    <a:pt x="12192" y="1058811"/>
                  </a:lnTo>
                  <a:lnTo>
                    <a:pt x="7581" y="1065403"/>
                  </a:lnTo>
                  <a:lnTo>
                    <a:pt x="5829" y="1073480"/>
                  </a:lnTo>
                  <a:lnTo>
                    <a:pt x="7404" y="1081570"/>
                  </a:lnTo>
                  <a:lnTo>
                    <a:pt x="11811" y="1088186"/>
                  </a:lnTo>
                  <a:lnTo>
                    <a:pt x="18364" y="1092669"/>
                  </a:lnTo>
                  <a:lnTo>
                    <a:pt x="26428" y="1094346"/>
                  </a:lnTo>
                  <a:lnTo>
                    <a:pt x="1030274" y="1100734"/>
                  </a:lnTo>
                  <a:lnTo>
                    <a:pt x="1038352" y="1099058"/>
                  </a:lnTo>
                  <a:lnTo>
                    <a:pt x="1044854" y="1094638"/>
                  </a:lnTo>
                  <a:lnTo>
                    <a:pt x="1049248" y="1088123"/>
                  </a:lnTo>
                  <a:lnTo>
                    <a:pt x="1050899" y="1080135"/>
                  </a:lnTo>
                  <a:close/>
                </a:path>
                <a:path w="1633220" h="2937509">
                  <a:moveTo>
                    <a:pt x="1115060" y="1856232"/>
                  </a:moveTo>
                  <a:lnTo>
                    <a:pt x="25590" y="1828558"/>
                  </a:lnTo>
                  <a:lnTo>
                    <a:pt x="17424" y="1830108"/>
                  </a:lnTo>
                  <a:lnTo>
                    <a:pt x="10820" y="1834515"/>
                  </a:lnTo>
                  <a:lnTo>
                    <a:pt x="6375" y="1841080"/>
                  </a:lnTo>
                  <a:lnTo>
                    <a:pt x="4724" y="1849145"/>
                  </a:lnTo>
                  <a:lnTo>
                    <a:pt x="6299" y="1857222"/>
                  </a:lnTo>
                  <a:lnTo>
                    <a:pt x="10706" y="1863839"/>
                  </a:lnTo>
                  <a:lnTo>
                    <a:pt x="17272" y="1868335"/>
                  </a:lnTo>
                  <a:lnTo>
                    <a:pt x="25323" y="1870011"/>
                  </a:lnTo>
                  <a:lnTo>
                    <a:pt x="1094447" y="1876818"/>
                  </a:lnTo>
                  <a:lnTo>
                    <a:pt x="1102512" y="1875142"/>
                  </a:lnTo>
                  <a:lnTo>
                    <a:pt x="1109014" y="1870722"/>
                  </a:lnTo>
                  <a:lnTo>
                    <a:pt x="1113409" y="1864207"/>
                  </a:lnTo>
                  <a:lnTo>
                    <a:pt x="1115060" y="1856232"/>
                  </a:lnTo>
                  <a:close/>
                </a:path>
                <a:path w="1633220" h="2937509">
                  <a:moveTo>
                    <a:pt x="1137742" y="683895"/>
                  </a:moveTo>
                  <a:lnTo>
                    <a:pt x="30276" y="656107"/>
                  </a:lnTo>
                  <a:lnTo>
                    <a:pt x="22212" y="657872"/>
                  </a:lnTo>
                  <a:lnTo>
                    <a:pt x="15595" y="662254"/>
                  </a:lnTo>
                  <a:lnTo>
                    <a:pt x="11099" y="668705"/>
                  </a:lnTo>
                  <a:lnTo>
                    <a:pt x="9410" y="676706"/>
                  </a:lnTo>
                  <a:lnTo>
                    <a:pt x="10985" y="684784"/>
                  </a:lnTo>
                  <a:lnTo>
                    <a:pt x="15392" y="691400"/>
                  </a:lnTo>
                  <a:lnTo>
                    <a:pt x="21945" y="695883"/>
                  </a:lnTo>
                  <a:lnTo>
                    <a:pt x="30010" y="697560"/>
                  </a:lnTo>
                  <a:lnTo>
                    <a:pt x="1117130" y="704481"/>
                  </a:lnTo>
                  <a:lnTo>
                    <a:pt x="1125194" y="702805"/>
                  </a:lnTo>
                  <a:lnTo>
                    <a:pt x="1131697" y="698385"/>
                  </a:lnTo>
                  <a:lnTo>
                    <a:pt x="1136091" y="691870"/>
                  </a:lnTo>
                  <a:lnTo>
                    <a:pt x="1137742" y="683895"/>
                  </a:lnTo>
                  <a:close/>
                </a:path>
                <a:path w="1633220" h="2937509">
                  <a:moveTo>
                    <a:pt x="1150848" y="2130018"/>
                  </a:moveTo>
                  <a:lnTo>
                    <a:pt x="23075" y="2102104"/>
                  </a:lnTo>
                  <a:lnTo>
                    <a:pt x="14859" y="2103653"/>
                  </a:lnTo>
                  <a:lnTo>
                    <a:pt x="8255" y="2108060"/>
                  </a:lnTo>
                  <a:lnTo>
                    <a:pt x="3848" y="2114626"/>
                  </a:lnTo>
                  <a:lnTo>
                    <a:pt x="2209" y="2122703"/>
                  </a:lnTo>
                  <a:lnTo>
                    <a:pt x="3797" y="2130780"/>
                  </a:lnTo>
                  <a:lnTo>
                    <a:pt x="8191" y="2137397"/>
                  </a:lnTo>
                  <a:lnTo>
                    <a:pt x="14757" y="2141880"/>
                  </a:lnTo>
                  <a:lnTo>
                    <a:pt x="22809" y="2143556"/>
                  </a:lnTo>
                  <a:lnTo>
                    <a:pt x="1130236" y="2150605"/>
                  </a:lnTo>
                  <a:lnTo>
                    <a:pt x="1138301" y="2148929"/>
                  </a:lnTo>
                  <a:lnTo>
                    <a:pt x="1144803" y="2144509"/>
                  </a:lnTo>
                  <a:lnTo>
                    <a:pt x="1149197" y="2137994"/>
                  </a:lnTo>
                  <a:lnTo>
                    <a:pt x="1150848" y="2130018"/>
                  </a:lnTo>
                  <a:close/>
                </a:path>
                <a:path w="1633220" h="2937509">
                  <a:moveTo>
                    <a:pt x="1186167" y="2389416"/>
                  </a:moveTo>
                  <a:lnTo>
                    <a:pt x="23241" y="2361273"/>
                  </a:lnTo>
                  <a:lnTo>
                    <a:pt x="14922" y="2362962"/>
                  </a:lnTo>
                  <a:lnTo>
                    <a:pt x="8432" y="2367381"/>
                  </a:lnTo>
                  <a:lnTo>
                    <a:pt x="4025" y="2373896"/>
                  </a:lnTo>
                  <a:lnTo>
                    <a:pt x="2387" y="2381872"/>
                  </a:lnTo>
                  <a:lnTo>
                    <a:pt x="3962" y="2389949"/>
                  </a:lnTo>
                  <a:lnTo>
                    <a:pt x="8356" y="2396566"/>
                  </a:lnTo>
                  <a:lnTo>
                    <a:pt x="14922" y="2401049"/>
                  </a:lnTo>
                  <a:lnTo>
                    <a:pt x="22987" y="2402738"/>
                  </a:lnTo>
                  <a:lnTo>
                    <a:pt x="1165555" y="2410015"/>
                  </a:lnTo>
                  <a:lnTo>
                    <a:pt x="1173632" y="2408326"/>
                  </a:lnTo>
                  <a:lnTo>
                    <a:pt x="1180122" y="2403906"/>
                  </a:lnTo>
                  <a:lnTo>
                    <a:pt x="1184516" y="2397391"/>
                  </a:lnTo>
                  <a:lnTo>
                    <a:pt x="1186167" y="2389416"/>
                  </a:lnTo>
                  <a:close/>
                </a:path>
                <a:path w="1633220" h="2937509">
                  <a:moveTo>
                    <a:pt x="1232776" y="2659164"/>
                  </a:moveTo>
                  <a:lnTo>
                    <a:pt x="20637" y="2630716"/>
                  </a:lnTo>
                  <a:lnTo>
                    <a:pt x="12560" y="2632392"/>
                  </a:lnTo>
                  <a:lnTo>
                    <a:pt x="6057" y="2636812"/>
                  </a:lnTo>
                  <a:lnTo>
                    <a:pt x="1663" y="2643327"/>
                  </a:lnTo>
                  <a:lnTo>
                    <a:pt x="12" y="2651315"/>
                  </a:lnTo>
                  <a:lnTo>
                    <a:pt x="1600" y="2659392"/>
                  </a:lnTo>
                  <a:lnTo>
                    <a:pt x="5994" y="2666009"/>
                  </a:lnTo>
                  <a:lnTo>
                    <a:pt x="12560" y="2670492"/>
                  </a:lnTo>
                  <a:lnTo>
                    <a:pt x="20612" y="2672169"/>
                  </a:lnTo>
                  <a:lnTo>
                    <a:pt x="1212164" y="2679763"/>
                  </a:lnTo>
                  <a:lnTo>
                    <a:pt x="1220241" y="2678074"/>
                  </a:lnTo>
                  <a:lnTo>
                    <a:pt x="1226731" y="2673654"/>
                  </a:lnTo>
                  <a:lnTo>
                    <a:pt x="1231138" y="2667139"/>
                  </a:lnTo>
                  <a:lnTo>
                    <a:pt x="1232776" y="2659164"/>
                  </a:lnTo>
                  <a:close/>
                </a:path>
                <a:path w="1633220" h="2937509">
                  <a:moveTo>
                    <a:pt x="1252093" y="2916326"/>
                  </a:moveTo>
                  <a:lnTo>
                    <a:pt x="20866" y="2887751"/>
                  </a:lnTo>
                  <a:lnTo>
                    <a:pt x="13030" y="2889212"/>
                  </a:lnTo>
                  <a:lnTo>
                    <a:pt x="6388" y="2893631"/>
                  </a:lnTo>
                  <a:lnTo>
                    <a:pt x="1765" y="2900248"/>
                  </a:lnTo>
                  <a:lnTo>
                    <a:pt x="0" y="2908350"/>
                  </a:lnTo>
                  <a:lnTo>
                    <a:pt x="1574" y="2916428"/>
                  </a:lnTo>
                  <a:lnTo>
                    <a:pt x="5981" y="2923044"/>
                  </a:lnTo>
                  <a:lnTo>
                    <a:pt x="12534" y="2927527"/>
                  </a:lnTo>
                  <a:lnTo>
                    <a:pt x="20599" y="2929217"/>
                  </a:lnTo>
                  <a:lnTo>
                    <a:pt x="1231480" y="2936913"/>
                  </a:lnTo>
                  <a:lnTo>
                    <a:pt x="1239558" y="2935236"/>
                  </a:lnTo>
                  <a:lnTo>
                    <a:pt x="1246047" y="2930817"/>
                  </a:lnTo>
                  <a:lnTo>
                    <a:pt x="1250454" y="2924302"/>
                  </a:lnTo>
                  <a:lnTo>
                    <a:pt x="1252093" y="2916326"/>
                  </a:lnTo>
                  <a:close/>
                </a:path>
                <a:path w="1633220" h="2937509">
                  <a:moveTo>
                    <a:pt x="1316977" y="821588"/>
                  </a:moveTo>
                  <a:lnTo>
                    <a:pt x="33997" y="792683"/>
                  </a:lnTo>
                  <a:lnTo>
                    <a:pt x="26276" y="794372"/>
                  </a:lnTo>
                  <a:lnTo>
                    <a:pt x="19621" y="798753"/>
                  </a:lnTo>
                  <a:lnTo>
                    <a:pt x="14935" y="805256"/>
                  </a:lnTo>
                  <a:lnTo>
                    <a:pt x="13131" y="813282"/>
                  </a:lnTo>
                  <a:lnTo>
                    <a:pt x="14719" y="821359"/>
                  </a:lnTo>
                  <a:lnTo>
                    <a:pt x="19113" y="827976"/>
                  </a:lnTo>
                  <a:lnTo>
                    <a:pt x="25679" y="832459"/>
                  </a:lnTo>
                  <a:lnTo>
                    <a:pt x="33731" y="834148"/>
                  </a:lnTo>
                  <a:lnTo>
                    <a:pt x="1296352" y="842175"/>
                  </a:lnTo>
                  <a:lnTo>
                    <a:pt x="1304429" y="840498"/>
                  </a:lnTo>
                  <a:lnTo>
                    <a:pt x="1310932" y="836079"/>
                  </a:lnTo>
                  <a:lnTo>
                    <a:pt x="1315326" y="829564"/>
                  </a:lnTo>
                  <a:lnTo>
                    <a:pt x="1316977" y="821588"/>
                  </a:lnTo>
                  <a:close/>
                </a:path>
                <a:path w="1633220" h="2937509">
                  <a:moveTo>
                    <a:pt x="1347076" y="555536"/>
                  </a:moveTo>
                  <a:lnTo>
                    <a:pt x="34899" y="526440"/>
                  </a:lnTo>
                  <a:lnTo>
                    <a:pt x="27025" y="527913"/>
                  </a:lnTo>
                  <a:lnTo>
                    <a:pt x="20383" y="532320"/>
                  </a:lnTo>
                  <a:lnTo>
                    <a:pt x="15786" y="538937"/>
                  </a:lnTo>
                  <a:lnTo>
                    <a:pt x="14046" y="547039"/>
                  </a:lnTo>
                  <a:lnTo>
                    <a:pt x="15621" y="555117"/>
                  </a:lnTo>
                  <a:lnTo>
                    <a:pt x="20015" y="561733"/>
                  </a:lnTo>
                  <a:lnTo>
                    <a:pt x="26581" y="566216"/>
                  </a:lnTo>
                  <a:lnTo>
                    <a:pt x="34632" y="567905"/>
                  </a:lnTo>
                  <a:lnTo>
                    <a:pt x="1326464" y="576122"/>
                  </a:lnTo>
                  <a:lnTo>
                    <a:pt x="1334541" y="574446"/>
                  </a:lnTo>
                  <a:lnTo>
                    <a:pt x="1341031" y="570026"/>
                  </a:lnTo>
                  <a:lnTo>
                    <a:pt x="1345438" y="563511"/>
                  </a:lnTo>
                  <a:lnTo>
                    <a:pt x="1347076" y="555536"/>
                  </a:lnTo>
                  <a:close/>
                </a:path>
                <a:path w="1633220" h="2937509">
                  <a:moveTo>
                    <a:pt x="1367561" y="158864"/>
                  </a:moveTo>
                  <a:lnTo>
                    <a:pt x="37312" y="129667"/>
                  </a:lnTo>
                  <a:lnTo>
                    <a:pt x="29502" y="131203"/>
                  </a:lnTo>
                  <a:lnTo>
                    <a:pt x="22860" y="135610"/>
                  </a:lnTo>
                  <a:lnTo>
                    <a:pt x="18224" y="142189"/>
                  </a:lnTo>
                  <a:lnTo>
                    <a:pt x="16446" y="150266"/>
                  </a:lnTo>
                  <a:lnTo>
                    <a:pt x="18021" y="158343"/>
                  </a:lnTo>
                  <a:lnTo>
                    <a:pt x="22428" y="164960"/>
                  </a:lnTo>
                  <a:lnTo>
                    <a:pt x="28994" y="169443"/>
                  </a:lnTo>
                  <a:lnTo>
                    <a:pt x="37045" y="171119"/>
                  </a:lnTo>
                  <a:lnTo>
                    <a:pt x="1346949" y="179463"/>
                  </a:lnTo>
                  <a:lnTo>
                    <a:pt x="1355026" y="177774"/>
                  </a:lnTo>
                  <a:lnTo>
                    <a:pt x="1361516" y="173355"/>
                  </a:lnTo>
                  <a:lnTo>
                    <a:pt x="1365923" y="166839"/>
                  </a:lnTo>
                  <a:lnTo>
                    <a:pt x="1367561" y="158864"/>
                  </a:lnTo>
                  <a:close/>
                </a:path>
                <a:path w="1633220" h="2937509">
                  <a:moveTo>
                    <a:pt x="1373416" y="2265184"/>
                  </a:moveTo>
                  <a:lnTo>
                    <a:pt x="24206" y="2235860"/>
                  </a:lnTo>
                  <a:lnTo>
                    <a:pt x="16332" y="2237295"/>
                  </a:lnTo>
                  <a:lnTo>
                    <a:pt x="9690" y="2241715"/>
                  </a:lnTo>
                  <a:lnTo>
                    <a:pt x="5105" y="2248357"/>
                  </a:lnTo>
                  <a:lnTo>
                    <a:pt x="3352" y="2256459"/>
                  </a:lnTo>
                  <a:lnTo>
                    <a:pt x="4927" y="2264537"/>
                  </a:lnTo>
                  <a:lnTo>
                    <a:pt x="9321" y="2271153"/>
                  </a:lnTo>
                  <a:lnTo>
                    <a:pt x="15887" y="2275649"/>
                  </a:lnTo>
                  <a:lnTo>
                    <a:pt x="23939" y="2277326"/>
                  </a:lnTo>
                  <a:lnTo>
                    <a:pt x="1352791" y="2285784"/>
                  </a:lnTo>
                  <a:lnTo>
                    <a:pt x="1352918" y="2285784"/>
                  </a:lnTo>
                  <a:lnTo>
                    <a:pt x="1360868" y="2284107"/>
                  </a:lnTo>
                  <a:lnTo>
                    <a:pt x="1367370" y="2279688"/>
                  </a:lnTo>
                  <a:lnTo>
                    <a:pt x="1371765" y="2273173"/>
                  </a:lnTo>
                  <a:lnTo>
                    <a:pt x="1373416" y="2265184"/>
                  </a:lnTo>
                  <a:close/>
                </a:path>
                <a:path w="1633220" h="2937509">
                  <a:moveTo>
                    <a:pt x="1555305" y="1739506"/>
                  </a:moveTo>
                  <a:lnTo>
                    <a:pt x="29286" y="1709051"/>
                  </a:lnTo>
                  <a:lnTo>
                    <a:pt x="21590" y="1710613"/>
                  </a:lnTo>
                  <a:lnTo>
                    <a:pt x="14922" y="1715008"/>
                  </a:lnTo>
                  <a:lnTo>
                    <a:pt x="10223" y="1721586"/>
                  </a:lnTo>
                  <a:lnTo>
                    <a:pt x="8420" y="1729651"/>
                  </a:lnTo>
                  <a:lnTo>
                    <a:pt x="9994" y="1737728"/>
                  </a:lnTo>
                  <a:lnTo>
                    <a:pt x="14401" y="1744345"/>
                  </a:lnTo>
                  <a:lnTo>
                    <a:pt x="20955" y="1748828"/>
                  </a:lnTo>
                  <a:lnTo>
                    <a:pt x="29019" y="1750517"/>
                  </a:lnTo>
                  <a:lnTo>
                    <a:pt x="1534693" y="1760093"/>
                  </a:lnTo>
                  <a:lnTo>
                    <a:pt x="1534820" y="1760093"/>
                  </a:lnTo>
                  <a:lnTo>
                    <a:pt x="1542770" y="1758416"/>
                  </a:lnTo>
                  <a:lnTo>
                    <a:pt x="1549260" y="1753997"/>
                  </a:lnTo>
                  <a:lnTo>
                    <a:pt x="1553667" y="1747481"/>
                  </a:lnTo>
                  <a:lnTo>
                    <a:pt x="1555305" y="1739506"/>
                  </a:lnTo>
                  <a:close/>
                </a:path>
                <a:path w="1633220" h="2937509">
                  <a:moveTo>
                    <a:pt x="1583728" y="296786"/>
                  </a:moveTo>
                  <a:lnTo>
                    <a:pt x="41973" y="266242"/>
                  </a:lnTo>
                  <a:lnTo>
                    <a:pt x="34328" y="267893"/>
                  </a:lnTo>
                  <a:lnTo>
                    <a:pt x="27660" y="272275"/>
                  </a:lnTo>
                  <a:lnTo>
                    <a:pt x="22936" y="278803"/>
                  </a:lnTo>
                  <a:lnTo>
                    <a:pt x="21120" y="286842"/>
                  </a:lnTo>
                  <a:lnTo>
                    <a:pt x="22694" y="294919"/>
                  </a:lnTo>
                  <a:lnTo>
                    <a:pt x="27089" y="301536"/>
                  </a:lnTo>
                  <a:lnTo>
                    <a:pt x="33655" y="306019"/>
                  </a:lnTo>
                  <a:lnTo>
                    <a:pt x="41719" y="307708"/>
                  </a:lnTo>
                  <a:lnTo>
                    <a:pt x="1563103" y="317385"/>
                  </a:lnTo>
                  <a:lnTo>
                    <a:pt x="1563243" y="317385"/>
                  </a:lnTo>
                  <a:lnTo>
                    <a:pt x="1571180" y="315709"/>
                  </a:lnTo>
                  <a:lnTo>
                    <a:pt x="1577682" y="311289"/>
                  </a:lnTo>
                  <a:lnTo>
                    <a:pt x="1582077" y="304774"/>
                  </a:lnTo>
                  <a:lnTo>
                    <a:pt x="1583728" y="296786"/>
                  </a:lnTo>
                  <a:close/>
                </a:path>
                <a:path w="1633220" h="2937509">
                  <a:moveTo>
                    <a:pt x="1619643" y="30772"/>
                  </a:moveTo>
                  <a:lnTo>
                    <a:pt x="42710" y="0"/>
                  </a:lnTo>
                  <a:lnTo>
                    <a:pt x="34709" y="1651"/>
                  </a:lnTo>
                  <a:lnTo>
                    <a:pt x="28092" y="6045"/>
                  </a:lnTo>
                  <a:lnTo>
                    <a:pt x="23558" y="12573"/>
                  </a:lnTo>
                  <a:lnTo>
                    <a:pt x="21844" y="20599"/>
                  </a:lnTo>
                  <a:lnTo>
                    <a:pt x="23431" y="28676"/>
                  </a:lnTo>
                  <a:lnTo>
                    <a:pt x="27825" y="35293"/>
                  </a:lnTo>
                  <a:lnTo>
                    <a:pt x="34391" y="39776"/>
                  </a:lnTo>
                  <a:lnTo>
                    <a:pt x="42443" y="41465"/>
                  </a:lnTo>
                  <a:lnTo>
                    <a:pt x="1599018" y="51371"/>
                  </a:lnTo>
                  <a:lnTo>
                    <a:pt x="1607096" y="49682"/>
                  </a:lnTo>
                  <a:lnTo>
                    <a:pt x="1613598" y="45275"/>
                  </a:lnTo>
                  <a:lnTo>
                    <a:pt x="1617992" y="38747"/>
                  </a:lnTo>
                  <a:lnTo>
                    <a:pt x="1619643" y="30772"/>
                  </a:lnTo>
                  <a:close/>
                </a:path>
                <a:path w="1633220" h="2937509">
                  <a:moveTo>
                    <a:pt x="1632915" y="2803588"/>
                  </a:moveTo>
                  <a:lnTo>
                    <a:pt x="25069" y="2772613"/>
                  </a:lnTo>
                  <a:lnTo>
                    <a:pt x="17145" y="2774137"/>
                  </a:lnTo>
                  <a:lnTo>
                    <a:pt x="10502" y="2778531"/>
                  </a:lnTo>
                  <a:lnTo>
                    <a:pt x="5943" y="2785122"/>
                  </a:lnTo>
                  <a:lnTo>
                    <a:pt x="4203" y="2793212"/>
                  </a:lnTo>
                  <a:lnTo>
                    <a:pt x="5778" y="2801289"/>
                  </a:lnTo>
                  <a:lnTo>
                    <a:pt x="10185" y="2807906"/>
                  </a:lnTo>
                  <a:lnTo>
                    <a:pt x="16751" y="2812389"/>
                  </a:lnTo>
                  <a:lnTo>
                    <a:pt x="24803" y="2814078"/>
                  </a:lnTo>
                  <a:lnTo>
                    <a:pt x="1612290" y="2824175"/>
                  </a:lnTo>
                  <a:lnTo>
                    <a:pt x="1620367" y="2822498"/>
                  </a:lnTo>
                  <a:lnTo>
                    <a:pt x="1626870" y="2818079"/>
                  </a:lnTo>
                  <a:lnTo>
                    <a:pt x="1631264" y="2811564"/>
                  </a:lnTo>
                  <a:lnTo>
                    <a:pt x="1632915" y="2803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081248" y="3952023"/>
              <a:ext cx="622300" cy="1563370"/>
            </a:xfrm>
            <a:custGeom>
              <a:avLst/>
              <a:gdLst/>
              <a:ahLst/>
              <a:cxnLst/>
              <a:rect l="l" t="t" r="r" b="b"/>
              <a:pathLst>
                <a:path w="622300" h="1563370">
                  <a:moveTo>
                    <a:pt x="614984" y="1083792"/>
                  </a:moveTo>
                  <a:lnTo>
                    <a:pt x="611771" y="1071867"/>
                  </a:lnTo>
                  <a:lnTo>
                    <a:pt x="604189" y="1062126"/>
                  </a:lnTo>
                  <a:lnTo>
                    <a:pt x="593801" y="1056259"/>
                  </a:lnTo>
                  <a:lnTo>
                    <a:pt x="581990" y="1054696"/>
                  </a:lnTo>
                  <a:lnTo>
                    <a:pt x="570077" y="1057897"/>
                  </a:lnTo>
                  <a:lnTo>
                    <a:pt x="525564" y="1081151"/>
                  </a:lnTo>
                  <a:lnTo>
                    <a:pt x="481812" y="1106106"/>
                  </a:lnTo>
                  <a:lnTo>
                    <a:pt x="438873" y="1132738"/>
                  </a:lnTo>
                  <a:lnTo>
                    <a:pt x="396811" y="1161008"/>
                  </a:lnTo>
                  <a:lnTo>
                    <a:pt x="355676" y="1190866"/>
                  </a:lnTo>
                  <a:lnTo>
                    <a:pt x="315518" y="1222260"/>
                  </a:lnTo>
                  <a:lnTo>
                    <a:pt x="276390" y="1255166"/>
                  </a:lnTo>
                  <a:lnTo>
                    <a:pt x="238328" y="1289532"/>
                  </a:lnTo>
                  <a:lnTo>
                    <a:pt x="201396" y="1325308"/>
                  </a:lnTo>
                  <a:lnTo>
                    <a:pt x="165646" y="1362456"/>
                  </a:lnTo>
                  <a:lnTo>
                    <a:pt x="131127" y="1400924"/>
                  </a:lnTo>
                  <a:lnTo>
                    <a:pt x="97891" y="1440688"/>
                  </a:lnTo>
                  <a:lnTo>
                    <a:pt x="59690" y="1351356"/>
                  </a:lnTo>
                  <a:lnTo>
                    <a:pt x="52679" y="1341183"/>
                  </a:lnTo>
                  <a:lnTo>
                    <a:pt x="42672" y="1334706"/>
                  </a:lnTo>
                  <a:lnTo>
                    <a:pt x="30962" y="1332471"/>
                  </a:lnTo>
                  <a:lnTo>
                    <a:pt x="18884" y="1334998"/>
                  </a:lnTo>
                  <a:lnTo>
                    <a:pt x="8712" y="1341996"/>
                  </a:lnTo>
                  <a:lnTo>
                    <a:pt x="2247" y="1352003"/>
                  </a:lnTo>
                  <a:lnTo>
                    <a:pt x="0" y="1363713"/>
                  </a:lnTo>
                  <a:lnTo>
                    <a:pt x="2514" y="1375803"/>
                  </a:lnTo>
                  <a:lnTo>
                    <a:pt x="82651" y="1563179"/>
                  </a:lnTo>
                  <a:lnTo>
                    <a:pt x="114935" y="1520063"/>
                  </a:lnTo>
                  <a:lnTo>
                    <a:pt x="145503" y="1480705"/>
                  </a:lnTo>
                  <a:lnTo>
                    <a:pt x="177342" y="1442529"/>
                  </a:lnTo>
                  <a:lnTo>
                    <a:pt x="210413" y="1405610"/>
                  </a:lnTo>
                  <a:lnTo>
                    <a:pt x="244665" y="1369961"/>
                  </a:lnTo>
                  <a:lnTo>
                    <a:pt x="280047" y="1335633"/>
                  </a:lnTo>
                  <a:lnTo>
                    <a:pt x="316509" y="1302664"/>
                  </a:lnTo>
                  <a:lnTo>
                    <a:pt x="353999" y="1271104"/>
                  </a:lnTo>
                  <a:lnTo>
                    <a:pt x="392468" y="1240993"/>
                  </a:lnTo>
                  <a:lnTo>
                    <a:pt x="431863" y="1212367"/>
                  </a:lnTo>
                  <a:lnTo>
                    <a:pt x="472147" y="1185265"/>
                  </a:lnTo>
                  <a:lnTo>
                    <a:pt x="513270" y="1159738"/>
                  </a:lnTo>
                  <a:lnTo>
                    <a:pt x="555167" y="1135824"/>
                  </a:lnTo>
                  <a:lnTo>
                    <a:pt x="597814" y="1113561"/>
                  </a:lnTo>
                  <a:lnTo>
                    <a:pt x="607555" y="1105979"/>
                  </a:lnTo>
                  <a:lnTo>
                    <a:pt x="613422" y="1095603"/>
                  </a:lnTo>
                  <a:lnTo>
                    <a:pt x="614984" y="1083792"/>
                  </a:lnTo>
                  <a:close/>
                </a:path>
                <a:path w="622300" h="1563370">
                  <a:moveTo>
                    <a:pt x="618324" y="559841"/>
                  </a:moveTo>
                  <a:lnTo>
                    <a:pt x="615111" y="547916"/>
                  </a:lnTo>
                  <a:lnTo>
                    <a:pt x="607529" y="538175"/>
                  </a:lnTo>
                  <a:lnTo>
                    <a:pt x="597154" y="532307"/>
                  </a:lnTo>
                  <a:lnTo>
                    <a:pt x="585343" y="530758"/>
                  </a:lnTo>
                  <a:lnTo>
                    <a:pt x="573430" y="533946"/>
                  </a:lnTo>
                  <a:lnTo>
                    <a:pt x="528904" y="557199"/>
                  </a:lnTo>
                  <a:lnTo>
                    <a:pt x="485152" y="582155"/>
                  </a:lnTo>
                  <a:lnTo>
                    <a:pt x="442214" y="608787"/>
                  </a:lnTo>
                  <a:lnTo>
                    <a:pt x="400164" y="637057"/>
                  </a:lnTo>
                  <a:lnTo>
                    <a:pt x="359029" y="666915"/>
                  </a:lnTo>
                  <a:lnTo>
                    <a:pt x="318858" y="698309"/>
                  </a:lnTo>
                  <a:lnTo>
                    <a:pt x="279730" y="731215"/>
                  </a:lnTo>
                  <a:lnTo>
                    <a:pt x="241668" y="765568"/>
                  </a:lnTo>
                  <a:lnTo>
                    <a:pt x="204736" y="801344"/>
                  </a:lnTo>
                  <a:lnTo>
                    <a:pt x="168986" y="838504"/>
                  </a:lnTo>
                  <a:lnTo>
                    <a:pt x="134467" y="876973"/>
                  </a:lnTo>
                  <a:lnTo>
                    <a:pt x="101219" y="916736"/>
                  </a:lnTo>
                  <a:lnTo>
                    <a:pt x="63017" y="827405"/>
                  </a:lnTo>
                  <a:lnTo>
                    <a:pt x="56007" y="817245"/>
                  </a:lnTo>
                  <a:lnTo>
                    <a:pt x="45986" y="810780"/>
                  </a:lnTo>
                  <a:lnTo>
                    <a:pt x="34290" y="808532"/>
                  </a:lnTo>
                  <a:lnTo>
                    <a:pt x="22199" y="811060"/>
                  </a:lnTo>
                  <a:lnTo>
                    <a:pt x="12039" y="818057"/>
                  </a:lnTo>
                  <a:lnTo>
                    <a:pt x="5575" y="828078"/>
                  </a:lnTo>
                  <a:lnTo>
                    <a:pt x="3327" y="839787"/>
                  </a:lnTo>
                  <a:lnTo>
                    <a:pt x="5842" y="851877"/>
                  </a:lnTo>
                  <a:lnTo>
                    <a:pt x="85979" y="1039241"/>
                  </a:lnTo>
                  <a:lnTo>
                    <a:pt x="118262" y="996111"/>
                  </a:lnTo>
                  <a:lnTo>
                    <a:pt x="148831" y="956754"/>
                  </a:lnTo>
                  <a:lnTo>
                    <a:pt x="180682" y="918578"/>
                  </a:lnTo>
                  <a:lnTo>
                    <a:pt x="213753" y="881646"/>
                  </a:lnTo>
                  <a:lnTo>
                    <a:pt x="248005" y="845997"/>
                  </a:lnTo>
                  <a:lnTo>
                    <a:pt x="283387" y="811669"/>
                  </a:lnTo>
                  <a:lnTo>
                    <a:pt x="319849" y="778713"/>
                  </a:lnTo>
                  <a:lnTo>
                    <a:pt x="357339" y="747153"/>
                  </a:lnTo>
                  <a:lnTo>
                    <a:pt x="395808" y="717042"/>
                  </a:lnTo>
                  <a:lnTo>
                    <a:pt x="435216" y="688416"/>
                  </a:lnTo>
                  <a:lnTo>
                    <a:pt x="475500" y="661314"/>
                  </a:lnTo>
                  <a:lnTo>
                    <a:pt x="516610" y="635787"/>
                  </a:lnTo>
                  <a:lnTo>
                    <a:pt x="558520" y="611873"/>
                  </a:lnTo>
                  <a:lnTo>
                    <a:pt x="601154" y="589610"/>
                  </a:lnTo>
                  <a:lnTo>
                    <a:pt x="610895" y="582028"/>
                  </a:lnTo>
                  <a:lnTo>
                    <a:pt x="616762" y="571652"/>
                  </a:lnTo>
                  <a:lnTo>
                    <a:pt x="618324" y="559841"/>
                  </a:lnTo>
                  <a:close/>
                </a:path>
                <a:path w="622300" h="1563370">
                  <a:moveTo>
                    <a:pt x="621703" y="29083"/>
                  </a:moveTo>
                  <a:lnTo>
                    <a:pt x="618490" y="17157"/>
                  </a:lnTo>
                  <a:lnTo>
                    <a:pt x="610908" y="7416"/>
                  </a:lnTo>
                  <a:lnTo>
                    <a:pt x="600532" y="1549"/>
                  </a:lnTo>
                  <a:lnTo>
                    <a:pt x="588721" y="0"/>
                  </a:lnTo>
                  <a:lnTo>
                    <a:pt x="576795" y="3187"/>
                  </a:lnTo>
                  <a:lnTo>
                    <a:pt x="532282" y="26428"/>
                  </a:lnTo>
                  <a:lnTo>
                    <a:pt x="488530" y="51396"/>
                  </a:lnTo>
                  <a:lnTo>
                    <a:pt x="445592" y="78028"/>
                  </a:lnTo>
                  <a:lnTo>
                    <a:pt x="403542" y="106299"/>
                  </a:lnTo>
                  <a:lnTo>
                    <a:pt x="362407" y="136156"/>
                  </a:lnTo>
                  <a:lnTo>
                    <a:pt x="322237" y="167551"/>
                  </a:lnTo>
                  <a:lnTo>
                    <a:pt x="283108" y="200456"/>
                  </a:lnTo>
                  <a:lnTo>
                    <a:pt x="245046" y="234823"/>
                  </a:lnTo>
                  <a:lnTo>
                    <a:pt x="208114" y="270598"/>
                  </a:lnTo>
                  <a:lnTo>
                    <a:pt x="172364" y="307746"/>
                  </a:lnTo>
                  <a:lnTo>
                    <a:pt x="137845" y="346214"/>
                  </a:lnTo>
                  <a:lnTo>
                    <a:pt x="104609" y="385978"/>
                  </a:lnTo>
                  <a:lnTo>
                    <a:pt x="66395" y="296646"/>
                  </a:lnTo>
                  <a:lnTo>
                    <a:pt x="59385" y="286473"/>
                  </a:lnTo>
                  <a:lnTo>
                    <a:pt x="49364" y="280009"/>
                  </a:lnTo>
                  <a:lnTo>
                    <a:pt x="37655" y="277774"/>
                  </a:lnTo>
                  <a:lnTo>
                    <a:pt x="25590" y="280276"/>
                  </a:lnTo>
                  <a:lnTo>
                    <a:pt x="15417" y="287286"/>
                  </a:lnTo>
                  <a:lnTo>
                    <a:pt x="8953" y="297294"/>
                  </a:lnTo>
                  <a:lnTo>
                    <a:pt x="6705" y="309003"/>
                  </a:lnTo>
                  <a:lnTo>
                    <a:pt x="9220" y="321094"/>
                  </a:lnTo>
                  <a:lnTo>
                    <a:pt x="89369" y="508469"/>
                  </a:lnTo>
                  <a:lnTo>
                    <a:pt x="121653" y="465353"/>
                  </a:lnTo>
                  <a:lnTo>
                    <a:pt x="152222" y="425983"/>
                  </a:lnTo>
                  <a:lnTo>
                    <a:pt x="184073" y="387819"/>
                  </a:lnTo>
                  <a:lnTo>
                    <a:pt x="217144" y="350901"/>
                  </a:lnTo>
                  <a:lnTo>
                    <a:pt x="251383" y="315252"/>
                  </a:lnTo>
                  <a:lnTo>
                    <a:pt x="286766" y="280924"/>
                  </a:lnTo>
                  <a:lnTo>
                    <a:pt x="323227" y="247954"/>
                  </a:lnTo>
                  <a:lnTo>
                    <a:pt x="360718" y="216395"/>
                  </a:lnTo>
                  <a:lnTo>
                    <a:pt x="399186" y="186283"/>
                  </a:lnTo>
                  <a:lnTo>
                    <a:pt x="438594" y="157657"/>
                  </a:lnTo>
                  <a:lnTo>
                    <a:pt x="478878" y="130556"/>
                  </a:lnTo>
                  <a:lnTo>
                    <a:pt x="519988" y="105029"/>
                  </a:lnTo>
                  <a:lnTo>
                    <a:pt x="561898" y="81114"/>
                  </a:lnTo>
                  <a:lnTo>
                    <a:pt x="604532" y="58851"/>
                  </a:lnTo>
                  <a:lnTo>
                    <a:pt x="614273" y="51257"/>
                  </a:lnTo>
                  <a:lnTo>
                    <a:pt x="620141" y="40894"/>
                  </a:lnTo>
                  <a:lnTo>
                    <a:pt x="621703" y="2908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7721" y="4732428"/>
              <a:ext cx="248256" cy="22335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1409" y="4074828"/>
              <a:ext cx="248256" cy="22335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844603" y="5692620"/>
              <a:ext cx="744220" cy="890269"/>
            </a:xfrm>
            <a:custGeom>
              <a:avLst/>
              <a:gdLst/>
              <a:ahLst/>
              <a:cxnLst/>
              <a:rect l="l" t="t" r="r" b="b"/>
              <a:pathLst>
                <a:path w="744219" h="890270">
                  <a:moveTo>
                    <a:pt x="0" y="889758"/>
                  </a:moveTo>
                  <a:lnTo>
                    <a:pt x="84587" y="361983"/>
                  </a:lnTo>
                  <a:lnTo>
                    <a:pt x="92075" y="314209"/>
                  </a:lnTo>
                  <a:lnTo>
                    <a:pt x="102014" y="267263"/>
                  </a:lnTo>
                  <a:lnTo>
                    <a:pt x="114729" y="221861"/>
                  </a:lnTo>
                  <a:lnTo>
                    <a:pt x="130547" y="178719"/>
                  </a:lnTo>
                  <a:lnTo>
                    <a:pt x="149794" y="138549"/>
                  </a:lnTo>
                  <a:lnTo>
                    <a:pt x="172797" y="102068"/>
                  </a:lnTo>
                  <a:lnTo>
                    <a:pt x="199881" y="69990"/>
                  </a:lnTo>
                  <a:lnTo>
                    <a:pt x="231372" y="43029"/>
                  </a:lnTo>
                  <a:lnTo>
                    <a:pt x="267597" y="21900"/>
                  </a:lnTo>
                  <a:lnTo>
                    <a:pt x="308883" y="7319"/>
                  </a:lnTo>
                  <a:lnTo>
                    <a:pt x="355554" y="0"/>
                  </a:lnTo>
                  <a:lnTo>
                    <a:pt x="407938" y="656"/>
                  </a:lnTo>
                  <a:lnTo>
                    <a:pt x="461958" y="11781"/>
                  </a:lnTo>
                  <a:lnTo>
                    <a:pt x="509456" y="29861"/>
                  </a:lnTo>
                  <a:lnTo>
                    <a:pt x="556522" y="43739"/>
                  </a:lnTo>
                  <a:lnTo>
                    <a:pt x="609251" y="42254"/>
                  </a:lnTo>
                  <a:lnTo>
                    <a:pt x="650438" y="50135"/>
                  </a:lnTo>
                  <a:lnTo>
                    <a:pt x="684618" y="67344"/>
                  </a:lnTo>
                  <a:lnTo>
                    <a:pt x="730483" y="121727"/>
                  </a:lnTo>
                  <a:lnTo>
                    <a:pt x="743898" y="189362"/>
                  </a:lnTo>
                  <a:lnTo>
                    <a:pt x="737516" y="223137"/>
                  </a:lnTo>
                  <a:lnTo>
                    <a:pt x="721917" y="254210"/>
                  </a:lnTo>
                  <a:lnTo>
                    <a:pt x="696732" y="280576"/>
                  </a:lnTo>
                  <a:lnTo>
                    <a:pt x="661592" y="300231"/>
                  </a:lnTo>
                  <a:lnTo>
                    <a:pt x="661592" y="725188"/>
                  </a:lnTo>
                  <a:lnTo>
                    <a:pt x="0" y="889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17229" y="5914669"/>
              <a:ext cx="481965" cy="521334"/>
            </a:xfrm>
            <a:custGeom>
              <a:avLst/>
              <a:gdLst/>
              <a:ahLst/>
              <a:cxnLst/>
              <a:rect l="l" t="t" r="r" b="b"/>
              <a:pathLst>
                <a:path w="481964" h="521335">
                  <a:moveTo>
                    <a:pt x="481355" y="172364"/>
                  </a:moveTo>
                  <a:lnTo>
                    <a:pt x="480453" y="117805"/>
                  </a:lnTo>
                  <a:lnTo>
                    <a:pt x="476250" y="66840"/>
                  </a:lnTo>
                  <a:lnTo>
                    <a:pt x="468414" y="19799"/>
                  </a:lnTo>
                  <a:lnTo>
                    <a:pt x="440283" y="41097"/>
                  </a:lnTo>
                  <a:lnTo>
                    <a:pt x="404025" y="42938"/>
                  </a:lnTo>
                  <a:lnTo>
                    <a:pt x="370370" y="28257"/>
                  </a:lnTo>
                  <a:lnTo>
                    <a:pt x="350088" y="0"/>
                  </a:lnTo>
                  <a:lnTo>
                    <a:pt x="343700" y="37985"/>
                  </a:lnTo>
                  <a:lnTo>
                    <a:pt x="325043" y="59842"/>
                  </a:lnTo>
                  <a:lnTo>
                    <a:pt x="301193" y="63080"/>
                  </a:lnTo>
                  <a:lnTo>
                    <a:pt x="279260" y="45250"/>
                  </a:lnTo>
                  <a:lnTo>
                    <a:pt x="275209" y="86626"/>
                  </a:lnTo>
                  <a:lnTo>
                    <a:pt x="255676" y="120256"/>
                  </a:lnTo>
                  <a:lnTo>
                    <a:pt x="225221" y="144703"/>
                  </a:lnTo>
                  <a:lnTo>
                    <a:pt x="188417" y="158508"/>
                  </a:lnTo>
                  <a:lnTo>
                    <a:pt x="149821" y="160261"/>
                  </a:lnTo>
                  <a:lnTo>
                    <a:pt x="114007" y="148501"/>
                  </a:lnTo>
                  <a:lnTo>
                    <a:pt x="85521" y="121818"/>
                  </a:lnTo>
                  <a:lnTo>
                    <a:pt x="72859" y="112204"/>
                  </a:lnTo>
                  <a:lnTo>
                    <a:pt x="59842" y="108051"/>
                  </a:lnTo>
                  <a:lnTo>
                    <a:pt x="46482" y="109131"/>
                  </a:lnTo>
                  <a:lnTo>
                    <a:pt x="32791" y="115265"/>
                  </a:lnTo>
                  <a:lnTo>
                    <a:pt x="19608" y="126149"/>
                  </a:lnTo>
                  <a:lnTo>
                    <a:pt x="9715" y="139915"/>
                  </a:lnTo>
                  <a:lnTo>
                    <a:pt x="3162" y="155714"/>
                  </a:lnTo>
                  <a:lnTo>
                    <a:pt x="0" y="172745"/>
                  </a:lnTo>
                  <a:lnTo>
                    <a:pt x="7353" y="218821"/>
                  </a:lnTo>
                  <a:lnTo>
                    <a:pt x="33401" y="252412"/>
                  </a:lnTo>
                  <a:lnTo>
                    <a:pt x="71335" y="270979"/>
                  </a:lnTo>
                  <a:lnTo>
                    <a:pt x="114363" y="272021"/>
                  </a:lnTo>
                  <a:lnTo>
                    <a:pt x="136829" y="303199"/>
                  </a:lnTo>
                  <a:lnTo>
                    <a:pt x="169608" y="327914"/>
                  </a:lnTo>
                  <a:lnTo>
                    <a:pt x="177317" y="331393"/>
                  </a:lnTo>
                  <a:lnTo>
                    <a:pt x="171246" y="398094"/>
                  </a:lnTo>
                  <a:lnTo>
                    <a:pt x="212293" y="442214"/>
                  </a:lnTo>
                  <a:lnTo>
                    <a:pt x="255879" y="478066"/>
                  </a:lnTo>
                  <a:lnTo>
                    <a:pt x="302285" y="504723"/>
                  </a:lnTo>
                  <a:lnTo>
                    <a:pt x="351802" y="521258"/>
                  </a:lnTo>
                  <a:lnTo>
                    <a:pt x="370014" y="357149"/>
                  </a:lnTo>
                  <a:lnTo>
                    <a:pt x="401066" y="348399"/>
                  </a:lnTo>
                  <a:lnTo>
                    <a:pt x="440321" y="319570"/>
                  </a:lnTo>
                  <a:lnTo>
                    <a:pt x="467448" y="278993"/>
                  </a:lnTo>
                  <a:lnTo>
                    <a:pt x="479234" y="230200"/>
                  </a:lnTo>
                  <a:lnTo>
                    <a:pt x="481355" y="172364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10975" y="6298253"/>
              <a:ext cx="1139190" cy="1117600"/>
            </a:xfrm>
            <a:custGeom>
              <a:avLst/>
              <a:gdLst/>
              <a:ahLst/>
              <a:cxnLst/>
              <a:rect l="l" t="t" r="r" b="b"/>
              <a:pathLst>
                <a:path w="1139189" h="1117600">
                  <a:moveTo>
                    <a:pt x="654317" y="1117146"/>
                  </a:moveTo>
                  <a:lnTo>
                    <a:pt x="489594" y="1117146"/>
                  </a:lnTo>
                  <a:lnTo>
                    <a:pt x="442734" y="1114193"/>
                  </a:lnTo>
                  <a:lnTo>
                    <a:pt x="397649" y="1105584"/>
                  </a:lnTo>
                  <a:lnTo>
                    <a:pt x="354679" y="1091694"/>
                  </a:lnTo>
                  <a:lnTo>
                    <a:pt x="314162" y="1072899"/>
                  </a:lnTo>
                  <a:lnTo>
                    <a:pt x="276438" y="1049574"/>
                  </a:lnTo>
                  <a:lnTo>
                    <a:pt x="244996" y="1046285"/>
                  </a:lnTo>
                  <a:lnTo>
                    <a:pt x="180414" y="1030195"/>
                  </a:lnTo>
                  <a:lnTo>
                    <a:pt x="118222" y="997602"/>
                  </a:lnTo>
                  <a:lnTo>
                    <a:pt x="64004" y="943917"/>
                  </a:lnTo>
                  <a:lnTo>
                    <a:pt x="41630" y="907733"/>
                  </a:lnTo>
                  <a:lnTo>
                    <a:pt x="23345" y="864555"/>
                  </a:lnTo>
                  <a:lnTo>
                    <a:pt x="9846" y="813811"/>
                  </a:lnTo>
                  <a:lnTo>
                    <a:pt x="1832" y="754928"/>
                  </a:lnTo>
                  <a:lnTo>
                    <a:pt x="0" y="687332"/>
                  </a:lnTo>
                  <a:lnTo>
                    <a:pt x="4122" y="617148"/>
                  </a:lnTo>
                  <a:lnTo>
                    <a:pt x="13076" y="553025"/>
                  </a:lnTo>
                  <a:lnTo>
                    <a:pt x="26291" y="494703"/>
                  </a:lnTo>
                  <a:lnTo>
                    <a:pt x="43194" y="441921"/>
                  </a:lnTo>
                  <a:lnTo>
                    <a:pt x="63214" y="394419"/>
                  </a:lnTo>
                  <a:lnTo>
                    <a:pt x="85779" y="351936"/>
                  </a:lnTo>
                  <a:lnTo>
                    <a:pt x="110318" y="314210"/>
                  </a:lnTo>
                  <a:lnTo>
                    <a:pt x="136258" y="280982"/>
                  </a:lnTo>
                  <a:lnTo>
                    <a:pt x="163029" y="251989"/>
                  </a:lnTo>
                  <a:lnTo>
                    <a:pt x="216773" y="205670"/>
                  </a:lnTo>
                  <a:lnTo>
                    <a:pt x="242603" y="187822"/>
                  </a:lnTo>
                  <a:lnTo>
                    <a:pt x="276735" y="160749"/>
                  </a:lnTo>
                  <a:lnTo>
                    <a:pt x="313931" y="137795"/>
                  </a:lnTo>
                  <a:lnTo>
                    <a:pt x="353872" y="119278"/>
                  </a:lnTo>
                  <a:lnTo>
                    <a:pt x="396237" y="105514"/>
                  </a:lnTo>
                  <a:lnTo>
                    <a:pt x="396237" y="42290"/>
                  </a:lnTo>
                  <a:lnTo>
                    <a:pt x="400543" y="23469"/>
                  </a:lnTo>
                  <a:lnTo>
                    <a:pt x="412026" y="9019"/>
                  </a:lnTo>
                  <a:lnTo>
                    <a:pt x="428530" y="632"/>
                  </a:lnTo>
                  <a:lnTo>
                    <a:pt x="447900" y="0"/>
                  </a:lnTo>
                  <a:lnTo>
                    <a:pt x="498387" y="7834"/>
                  </a:lnTo>
                  <a:lnTo>
                    <a:pt x="548385" y="12012"/>
                  </a:lnTo>
                  <a:lnTo>
                    <a:pt x="597878" y="12416"/>
                  </a:lnTo>
                  <a:lnTo>
                    <a:pt x="646851" y="8923"/>
                  </a:lnTo>
                  <a:lnTo>
                    <a:pt x="695286" y="1415"/>
                  </a:lnTo>
                  <a:lnTo>
                    <a:pt x="714881" y="1863"/>
                  </a:lnTo>
                  <a:lnTo>
                    <a:pt x="731622" y="10148"/>
                  </a:lnTo>
                  <a:lnTo>
                    <a:pt x="743292" y="24608"/>
                  </a:lnTo>
                  <a:lnTo>
                    <a:pt x="747675" y="43583"/>
                  </a:lnTo>
                  <a:lnTo>
                    <a:pt x="747675" y="105514"/>
                  </a:lnTo>
                  <a:lnTo>
                    <a:pt x="794772" y="121121"/>
                  </a:lnTo>
                  <a:lnTo>
                    <a:pt x="838862" y="142538"/>
                  </a:lnTo>
                  <a:lnTo>
                    <a:pt x="879449" y="169366"/>
                  </a:lnTo>
                  <a:lnTo>
                    <a:pt x="916034" y="201208"/>
                  </a:lnTo>
                  <a:lnTo>
                    <a:pt x="943173" y="222143"/>
                  </a:lnTo>
                  <a:lnTo>
                    <a:pt x="998208" y="275735"/>
                  </a:lnTo>
                  <a:lnTo>
                    <a:pt x="1024885" y="308950"/>
                  </a:lnTo>
                  <a:lnTo>
                    <a:pt x="1050190" y="346817"/>
                  </a:lnTo>
                  <a:lnTo>
                    <a:pt x="1073511" y="389615"/>
                  </a:lnTo>
                  <a:lnTo>
                    <a:pt x="1094241" y="437622"/>
                  </a:lnTo>
                  <a:lnTo>
                    <a:pt x="1111769" y="491119"/>
                  </a:lnTo>
                  <a:lnTo>
                    <a:pt x="1125486" y="550383"/>
                  </a:lnTo>
                  <a:lnTo>
                    <a:pt x="1134783" y="615695"/>
                  </a:lnTo>
                  <a:lnTo>
                    <a:pt x="1139050" y="687332"/>
                  </a:lnTo>
                  <a:lnTo>
                    <a:pt x="1136823" y="759644"/>
                  </a:lnTo>
                  <a:lnTo>
                    <a:pt x="1127510" y="821934"/>
                  </a:lnTo>
                  <a:lnTo>
                    <a:pt x="1111981" y="874915"/>
                  </a:lnTo>
                  <a:lnTo>
                    <a:pt x="1091102" y="919301"/>
                  </a:lnTo>
                  <a:lnTo>
                    <a:pt x="1065740" y="955803"/>
                  </a:lnTo>
                  <a:lnTo>
                    <a:pt x="1036763" y="985135"/>
                  </a:lnTo>
                  <a:lnTo>
                    <a:pt x="1005038" y="1008008"/>
                  </a:lnTo>
                  <a:lnTo>
                    <a:pt x="936815" y="1037231"/>
                  </a:lnTo>
                  <a:lnTo>
                    <a:pt x="868009" y="1049173"/>
                  </a:lnTo>
                  <a:lnTo>
                    <a:pt x="830213" y="1072630"/>
                  </a:lnTo>
                  <a:lnTo>
                    <a:pt x="789605" y="1091536"/>
                  </a:lnTo>
                  <a:lnTo>
                    <a:pt x="746525" y="1105511"/>
                  </a:lnTo>
                  <a:lnTo>
                    <a:pt x="701315" y="1114174"/>
                  </a:lnTo>
                  <a:lnTo>
                    <a:pt x="654317" y="111714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29402" y="6652410"/>
              <a:ext cx="907415" cy="631190"/>
            </a:xfrm>
            <a:custGeom>
              <a:avLst/>
              <a:gdLst/>
              <a:ahLst/>
              <a:cxnLst/>
              <a:rect l="l" t="t" r="r" b="b"/>
              <a:pathLst>
                <a:path w="907414" h="631190">
                  <a:moveTo>
                    <a:pt x="873737" y="631155"/>
                  </a:moveTo>
                  <a:lnTo>
                    <a:pt x="33319" y="631155"/>
                  </a:lnTo>
                  <a:lnTo>
                    <a:pt x="0" y="72413"/>
                  </a:lnTo>
                  <a:lnTo>
                    <a:pt x="4429" y="44298"/>
                  </a:lnTo>
                  <a:lnTo>
                    <a:pt x="19707" y="21272"/>
                  </a:lnTo>
                  <a:lnTo>
                    <a:pt x="43477" y="5714"/>
                  </a:lnTo>
                  <a:lnTo>
                    <a:pt x="73380" y="0"/>
                  </a:lnTo>
                  <a:lnTo>
                    <a:pt x="833676" y="0"/>
                  </a:lnTo>
                  <a:lnTo>
                    <a:pt x="863579" y="5714"/>
                  </a:lnTo>
                  <a:lnTo>
                    <a:pt x="887349" y="21272"/>
                  </a:lnTo>
                  <a:lnTo>
                    <a:pt x="902627" y="44298"/>
                  </a:lnTo>
                  <a:lnTo>
                    <a:pt x="907056" y="72413"/>
                  </a:lnTo>
                  <a:lnTo>
                    <a:pt x="873737" y="631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3842" y="6931698"/>
              <a:ext cx="138185" cy="11932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478679" y="7437229"/>
              <a:ext cx="640715" cy="330835"/>
            </a:xfrm>
            <a:custGeom>
              <a:avLst/>
              <a:gdLst/>
              <a:ahLst/>
              <a:cxnLst/>
              <a:rect l="l" t="t" r="r" b="b"/>
              <a:pathLst>
                <a:path w="640714" h="330834">
                  <a:moveTo>
                    <a:pt x="409941" y="330289"/>
                  </a:moveTo>
                  <a:lnTo>
                    <a:pt x="361138" y="328476"/>
                  </a:lnTo>
                  <a:lnTo>
                    <a:pt x="308646" y="323402"/>
                  </a:lnTo>
                  <a:lnTo>
                    <a:pt x="252727" y="314977"/>
                  </a:lnTo>
                  <a:lnTo>
                    <a:pt x="193642" y="303110"/>
                  </a:lnTo>
                  <a:lnTo>
                    <a:pt x="131652" y="287712"/>
                  </a:lnTo>
                  <a:lnTo>
                    <a:pt x="67018" y="268693"/>
                  </a:lnTo>
                  <a:lnTo>
                    <a:pt x="0" y="245961"/>
                  </a:lnTo>
                  <a:lnTo>
                    <a:pt x="19194" y="36189"/>
                  </a:lnTo>
                  <a:lnTo>
                    <a:pt x="128623" y="5805"/>
                  </a:lnTo>
                  <a:lnTo>
                    <a:pt x="149773" y="1449"/>
                  </a:lnTo>
                  <a:lnTo>
                    <a:pt x="171197" y="0"/>
                  </a:lnTo>
                  <a:lnTo>
                    <a:pt x="192625" y="1457"/>
                  </a:lnTo>
                  <a:lnTo>
                    <a:pt x="213786" y="5821"/>
                  </a:lnTo>
                  <a:lnTo>
                    <a:pt x="296857" y="28901"/>
                  </a:lnTo>
                  <a:lnTo>
                    <a:pt x="314512" y="35494"/>
                  </a:lnTo>
                  <a:lnTo>
                    <a:pt x="332585" y="40528"/>
                  </a:lnTo>
                  <a:lnTo>
                    <a:pt x="350991" y="43940"/>
                  </a:lnTo>
                  <a:lnTo>
                    <a:pt x="369643" y="45668"/>
                  </a:lnTo>
                  <a:lnTo>
                    <a:pt x="406424" y="48433"/>
                  </a:lnTo>
                  <a:lnTo>
                    <a:pt x="450701" y="54747"/>
                  </a:lnTo>
                  <a:lnTo>
                    <a:pt x="498280" y="66021"/>
                  </a:lnTo>
                  <a:lnTo>
                    <a:pt x="544966" y="83666"/>
                  </a:lnTo>
                  <a:lnTo>
                    <a:pt x="586565" y="109094"/>
                  </a:lnTo>
                  <a:lnTo>
                    <a:pt x="618883" y="143715"/>
                  </a:lnTo>
                  <a:lnTo>
                    <a:pt x="637726" y="188940"/>
                  </a:lnTo>
                  <a:lnTo>
                    <a:pt x="640154" y="214770"/>
                  </a:lnTo>
                  <a:lnTo>
                    <a:pt x="636286" y="238241"/>
                  </a:lnTo>
                  <a:lnTo>
                    <a:pt x="610700" y="277749"/>
                  </a:lnTo>
                  <a:lnTo>
                    <a:pt x="563055" y="306741"/>
                  </a:lnTo>
                  <a:lnTo>
                    <a:pt x="495440" y="324495"/>
                  </a:lnTo>
                  <a:lnTo>
                    <a:pt x="454796" y="328932"/>
                  </a:lnTo>
                  <a:lnTo>
                    <a:pt x="409941" y="330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45750" y="7170729"/>
              <a:ext cx="1053465" cy="541655"/>
            </a:xfrm>
            <a:custGeom>
              <a:avLst/>
              <a:gdLst/>
              <a:ahLst/>
              <a:cxnLst/>
              <a:rect l="l" t="t" r="r" b="b"/>
              <a:pathLst>
                <a:path w="1053464" h="541654">
                  <a:moveTo>
                    <a:pt x="967695" y="541109"/>
                  </a:moveTo>
                  <a:lnTo>
                    <a:pt x="133124" y="359536"/>
                  </a:lnTo>
                  <a:lnTo>
                    <a:pt x="86521" y="338535"/>
                  </a:lnTo>
                  <a:lnTo>
                    <a:pt x="49622" y="309974"/>
                  </a:lnTo>
                  <a:lnTo>
                    <a:pt x="22713" y="275055"/>
                  </a:lnTo>
                  <a:lnTo>
                    <a:pt x="6077" y="234983"/>
                  </a:lnTo>
                  <a:lnTo>
                    <a:pt x="0" y="190962"/>
                  </a:lnTo>
                  <a:lnTo>
                    <a:pt x="5346" y="147889"/>
                  </a:lnTo>
                  <a:lnTo>
                    <a:pt x="21858" y="108170"/>
                  </a:lnTo>
                  <a:lnTo>
                    <a:pt x="48186" y="72950"/>
                  </a:lnTo>
                  <a:lnTo>
                    <a:pt x="82981" y="43378"/>
                  </a:lnTo>
                  <a:lnTo>
                    <a:pt x="124895" y="20597"/>
                  </a:lnTo>
                  <a:lnTo>
                    <a:pt x="172579" y="5756"/>
                  </a:lnTo>
                  <a:lnTo>
                    <a:pt x="224684" y="0"/>
                  </a:lnTo>
                  <a:lnTo>
                    <a:pt x="244054" y="399"/>
                  </a:lnTo>
                  <a:lnTo>
                    <a:pt x="262975" y="2142"/>
                  </a:lnTo>
                  <a:lnTo>
                    <a:pt x="281399" y="5144"/>
                  </a:lnTo>
                  <a:lnTo>
                    <a:pt x="299278" y="9315"/>
                  </a:lnTo>
                  <a:lnTo>
                    <a:pt x="299351" y="9152"/>
                  </a:lnTo>
                  <a:lnTo>
                    <a:pt x="310898" y="12622"/>
                  </a:lnTo>
                  <a:lnTo>
                    <a:pt x="318670" y="15223"/>
                  </a:lnTo>
                  <a:lnTo>
                    <a:pt x="326218" y="18185"/>
                  </a:lnTo>
                  <a:lnTo>
                    <a:pt x="1053256" y="262624"/>
                  </a:lnTo>
                  <a:lnTo>
                    <a:pt x="967695" y="541109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545742" y="7170737"/>
              <a:ext cx="1573530" cy="650875"/>
            </a:xfrm>
            <a:custGeom>
              <a:avLst/>
              <a:gdLst/>
              <a:ahLst/>
              <a:cxnLst/>
              <a:rect l="l" t="t" r="r" b="b"/>
              <a:pathLst>
                <a:path w="1573530" h="650875">
                  <a:moveTo>
                    <a:pt x="1573060" y="481914"/>
                  </a:moveTo>
                  <a:lnTo>
                    <a:pt x="1551813" y="410210"/>
                  </a:lnTo>
                  <a:lnTo>
                    <a:pt x="1519491" y="375589"/>
                  </a:lnTo>
                  <a:lnTo>
                    <a:pt x="1477899" y="350164"/>
                  </a:lnTo>
                  <a:lnTo>
                    <a:pt x="1431213" y="332524"/>
                  </a:lnTo>
                  <a:lnTo>
                    <a:pt x="1383626" y="321246"/>
                  </a:lnTo>
                  <a:lnTo>
                    <a:pt x="1339354" y="314934"/>
                  </a:lnTo>
                  <a:lnTo>
                    <a:pt x="1302575" y="312166"/>
                  </a:lnTo>
                  <a:lnTo>
                    <a:pt x="1283919" y="310438"/>
                  </a:lnTo>
                  <a:lnTo>
                    <a:pt x="1265516" y="307022"/>
                  </a:lnTo>
                  <a:lnTo>
                    <a:pt x="1247444" y="301993"/>
                  </a:lnTo>
                  <a:lnTo>
                    <a:pt x="1229791" y="295402"/>
                  </a:lnTo>
                  <a:lnTo>
                    <a:pt x="1146721" y="272313"/>
                  </a:lnTo>
                  <a:lnTo>
                    <a:pt x="1125550" y="267957"/>
                  </a:lnTo>
                  <a:lnTo>
                    <a:pt x="1104125" y="266496"/>
                  </a:lnTo>
                  <a:lnTo>
                    <a:pt x="1082700" y="267944"/>
                  </a:lnTo>
                  <a:lnTo>
                    <a:pt x="1061554" y="272300"/>
                  </a:lnTo>
                  <a:lnTo>
                    <a:pt x="1049235" y="275729"/>
                  </a:lnTo>
                  <a:lnTo>
                    <a:pt x="1053261" y="262623"/>
                  </a:lnTo>
                  <a:lnTo>
                    <a:pt x="326224" y="18186"/>
                  </a:lnTo>
                  <a:lnTo>
                    <a:pt x="318668" y="15227"/>
                  </a:lnTo>
                  <a:lnTo>
                    <a:pt x="310896" y="12623"/>
                  </a:lnTo>
                  <a:lnTo>
                    <a:pt x="299351" y="9156"/>
                  </a:lnTo>
                  <a:lnTo>
                    <a:pt x="299275" y="9309"/>
                  </a:lnTo>
                  <a:lnTo>
                    <a:pt x="281406" y="5143"/>
                  </a:lnTo>
                  <a:lnTo>
                    <a:pt x="262978" y="2146"/>
                  </a:lnTo>
                  <a:lnTo>
                    <a:pt x="244055" y="393"/>
                  </a:lnTo>
                  <a:lnTo>
                    <a:pt x="224688" y="0"/>
                  </a:lnTo>
                  <a:lnTo>
                    <a:pt x="172580" y="5753"/>
                  </a:lnTo>
                  <a:lnTo>
                    <a:pt x="124891" y="20599"/>
                  </a:lnTo>
                  <a:lnTo>
                    <a:pt x="82981" y="43370"/>
                  </a:lnTo>
                  <a:lnTo>
                    <a:pt x="48183" y="72948"/>
                  </a:lnTo>
                  <a:lnTo>
                    <a:pt x="21856" y="108165"/>
                  </a:lnTo>
                  <a:lnTo>
                    <a:pt x="5346" y="147891"/>
                  </a:lnTo>
                  <a:lnTo>
                    <a:pt x="0" y="190957"/>
                  </a:lnTo>
                  <a:lnTo>
                    <a:pt x="6083" y="234988"/>
                  </a:lnTo>
                  <a:lnTo>
                    <a:pt x="22720" y="275056"/>
                  </a:lnTo>
                  <a:lnTo>
                    <a:pt x="49618" y="309968"/>
                  </a:lnTo>
                  <a:lnTo>
                    <a:pt x="86525" y="338531"/>
                  </a:lnTo>
                  <a:lnTo>
                    <a:pt x="133121" y="359537"/>
                  </a:lnTo>
                  <a:lnTo>
                    <a:pt x="269646" y="389242"/>
                  </a:lnTo>
                  <a:lnTo>
                    <a:pt x="233184" y="394106"/>
                  </a:lnTo>
                  <a:lnTo>
                    <a:pt x="189395" y="402678"/>
                  </a:lnTo>
                  <a:lnTo>
                    <a:pt x="142608" y="415950"/>
                  </a:lnTo>
                  <a:lnTo>
                    <a:pt x="97104" y="434924"/>
                  </a:lnTo>
                  <a:lnTo>
                    <a:pt x="57162" y="460578"/>
                  </a:lnTo>
                  <a:lnTo>
                    <a:pt x="27038" y="493941"/>
                  </a:lnTo>
                  <a:lnTo>
                    <a:pt x="11023" y="536016"/>
                  </a:lnTo>
                  <a:lnTo>
                    <a:pt x="10337" y="560882"/>
                  </a:lnTo>
                  <a:lnTo>
                    <a:pt x="16573" y="582879"/>
                  </a:lnTo>
                  <a:lnTo>
                    <a:pt x="48488" y="617956"/>
                  </a:lnTo>
                  <a:lnTo>
                    <a:pt x="104228" y="640626"/>
                  </a:lnTo>
                  <a:lnTo>
                    <a:pt x="181241" y="650265"/>
                  </a:lnTo>
                  <a:lnTo>
                    <a:pt x="226923" y="650011"/>
                  </a:lnTo>
                  <a:lnTo>
                    <a:pt x="276961" y="646252"/>
                  </a:lnTo>
                  <a:lnTo>
                    <a:pt x="331038" y="638937"/>
                  </a:lnTo>
                  <a:lnTo>
                    <a:pt x="388848" y="627976"/>
                  </a:lnTo>
                  <a:lnTo>
                    <a:pt x="450049" y="613295"/>
                  </a:lnTo>
                  <a:lnTo>
                    <a:pt x="514337" y="594804"/>
                  </a:lnTo>
                  <a:lnTo>
                    <a:pt x="581393" y="572439"/>
                  </a:lnTo>
                  <a:lnTo>
                    <a:pt x="650900" y="546125"/>
                  </a:lnTo>
                  <a:lnTo>
                    <a:pt x="637806" y="469341"/>
                  </a:lnTo>
                  <a:lnTo>
                    <a:pt x="967701" y="541108"/>
                  </a:lnTo>
                  <a:lnTo>
                    <a:pt x="972299" y="526135"/>
                  </a:lnTo>
                  <a:lnTo>
                    <a:pt x="1039634" y="547179"/>
                  </a:lnTo>
                  <a:lnTo>
                    <a:pt x="1104290" y="564375"/>
                  </a:lnTo>
                  <a:lnTo>
                    <a:pt x="1165987" y="577811"/>
                  </a:lnTo>
                  <a:lnTo>
                    <a:pt x="1224457" y="587590"/>
                  </a:lnTo>
                  <a:lnTo>
                    <a:pt x="1279385" y="593826"/>
                  </a:lnTo>
                  <a:lnTo>
                    <a:pt x="1330528" y="596595"/>
                  </a:lnTo>
                  <a:lnTo>
                    <a:pt x="1377581" y="595998"/>
                  </a:lnTo>
                  <a:lnTo>
                    <a:pt x="1420253" y="592150"/>
                  </a:lnTo>
                  <a:lnTo>
                    <a:pt x="1458290" y="585114"/>
                  </a:lnTo>
                  <a:lnTo>
                    <a:pt x="1519275" y="561962"/>
                  </a:lnTo>
                  <a:lnTo>
                    <a:pt x="1558290" y="527291"/>
                  </a:lnTo>
                  <a:lnTo>
                    <a:pt x="1568843" y="505891"/>
                  </a:lnTo>
                  <a:lnTo>
                    <a:pt x="1573060" y="4819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061205" y="7208088"/>
              <a:ext cx="1047115" cy="537210"/>
            </a:xfrm>
            <a:custGeom>
              <a:avLst/>
              <a:gdLst/>
              <a:ahLst/>
              <a:cxnLst/>
              <a:rect l="l" t="t" r="r" b="b"/>
              <a:pathLst>
                <a:path w="1047114" h="537209">
                  <a:moveTo>
                    <a:pt x="102510" y="536900"/>
                  </a:moveTo>
                  <a:lnTo>
                    <a:pt x="0" y="290945"/>
                  </a:lnTo>
                  <a:lnTo>
                    <a:pt x="710451" y="23011"/>
                  </a:lnTo>
                  <a:lnTo>
                    <a:pt x="717801" y="19847"/>
                  </a:lnTo>
                  <a:lnTo>
                    <a:pt x="725397" y="16993"/>
                  </a:lnTo>
                  <a:lnTo>
                    <a:pt x="736705" y="13111"/>
                  </a:lnTo>
                  <a:lnTo>
                    <a:pt x="736788" y="13253"/>
                  </a:lnTo>
                  <a:lnTo>
                    <a:pt x="754373" y="8325"/>
                  </a:lnTo>
                  <a:lnTo>
                    <a:pt x="772573" y="4419"/>
                  </a:lnTo>
                  <a:lnTo>
                    <a:pt x="791346" y="1617"/>
                  </a:lnTo>
                  <a:lnTo>
                    <a:pt x="810650" y="0"/>
                  </a:lnTo>
                  <a:lnTo>
                    <a:pt x="862999" y="1817"/>
                  </a:lnTo>
                  <a:lnTo>
                    <a:pt x="911494" y="12127"/>
                  </a:lnTo>
                  <a:lnTo>
                    <a:pt x="954720" y="29981"/>
                  </a:lnTo>
                  <a:lnTo>
                    <a:pt x="991261" y="54431"/>
                  </a:lnTo>
                  <a:lnTo>
                    <a:pt x="1019699" y="84530"/>
                  </a:lnTo>
                  <a:lnTo>
                    <a:pt x="1038619" y="119330"/>
                  </a:lnTo>
                  <a:lnTo>
                    <a:pt x="1046605" y="157884"/>
                  </a:lnTo>
                  <a:lnTo>
                    <a:pt x="1043248" y="198034"/>
                  </a:lnTo>
                  <a:lnTo>
                    <a:pt x="1029113" y="235303"/>
                  </a:lnTo>
                  <a:lnTo>
                    <a:pt x="1004409" y="268585"/>
                  </a:lnTo>
                  <a:lnTo>
                    <a:pt x="969346" y="296774"/>
                  </a:lnTo>
                  <a:lnTo>
                    <a:pt x="924134" y="318764"/>
                  </a:lnTo>
                  <a:lnTo>
                    <a:pt x="102510" y="536900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2161" y="6883863"/>
              <a:ext cx="148847" cy="1972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0177" y="6894989"/>
              <a:ext cx="148847" cy="19722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127191" y="7710525"/>
              <a:ext cx="1027430" cy="239395"/>
            </a:xfrm>
            <a:custGeom>
              <a:avLst/>
              <a:gdLst/>
              <a:ahLst/>
              <a:cxnLst/>
              <a:rect l="l" t="t" r="r" b="b"/>
              <a:pathLst>
                <a:path w="1027429" h="239395">
                  <a:moveTo>
                    <a:pt x="501726" y="214426"/>
                  </a:moveTo>
                  <a:lnTo>
                    <a:pt x="480631" y="0"/>
                  </a:lnTo>
                  <a:lnTo>
                    <a:pt x="330835" y="33591"/>
                  </a:lnTo>
                  <a:lnTo>
                    <a:pt x="276542" y="56819"/>
                  </a:lnTo>
                  <a:lnTo>
                    <a:pt x="226136" y="80797"/>
                  </a:lnTo>
                  <a:lnTo>
                    <a:pt x="179527" y="105486"/>
                  </a:lnTo>
                  <a:lnTo>
                    <a:pt x="136613" y="130860"/>
                  </a:lnTo>
                  <a:lnTo>
                    <a:pt x="97307" y="156921"/>
                  </a:lnTo>
                  <a:lnTo>
                    <a:pt x="61506" y="183642"/>
                  </a:lnTo>
                  <a:lnTo>
                    <a:pt x="29095" y="210997"/>
                  </a:lnTo>
                  <a:lnTo>
                    <a:pt x="0" y="238988"/>
                  </a:lnTo>
                  <a:lnTo>
                    <a:pt x="501726" y="214426"/>
                  </a:lnTo>
                  <a:close/>
                </a:path>
                <a:path w="1027429" h="239395">
                  <a:moveTo>
                    <a:pt x="1026985" y="214426"/>
                  </a:moveTo>
                  <a:lnTo>
                    <a:pt x="1005890" y="0"/>
                  </a:lnTo>
                  <a:lnTo>
                    <a:pt x="856094" y="33591"/>
                  </a:lnTo>
                  <a:lnTo>
                    <a:pt x="801801" y="56819"/>
                  </a:lnTo>
                  <a:lnTo>
                    <a:pt x="751395" y="80797"/>
                  </a:lnTo>
                  <a:lnTo>
                    <a:pt x="704786" y="105486"/>
                  </a:lnTo>
                  <a:lnTo>
                    <a:pt x="661885" y="130860"/>
                  </a:lnTo>
                  <a:lnTo>
                    <a:pt x="622566" y="156921"/>
                  </a:lnTo>
                  <a:lnTo>
                    <a:pt x="586765" y="183642"/>
                  </a:lnTo>
                  <a:lnTo>
                    <a:pt x="554355" y="210997"/>
                  </a:lnTo>
                  <a:lnTo>
                    <a:pt x="525259" y="238988"/>
                  </a:lnTo>
                  <a:lnTo>
                    <a:pt x="1026985" y="2144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305324" y="6019553"/>
              <a:ext cx="852805" cy="1757680"/>
            </a:xfrm>
            <a:custGeom>
              <a:avLst/>
              <a:gdLst/>
              <a:ahLst/>
              <a:cxnLst/>
              <a:rect l="l" t="t" r="r" b="b"/>
              <a:pathLst>
                <a:path w="852804" h="1757679">
                  <a:moveTo>
                    <a:pt x="852784" y="1757605"/>
                  </a:moveTo>
                  <a:lnTo>
                    <a:pt x="594646" y="1757605"/>
                  </a:lnTo>
                  <a:lnTo>
                    <a:pt x="363297" y="716928"/>
                  </a:lnTo>
                  <a:lnTo>
                    <a:pt x="323488" y="1757605"/>
                  </a:lnTo>
                  <a:lnTo>
                    <a:pt x="38808" y="1757605"/>
                  </a:lnTo>
                  <a:lnTo>
                    <a:pt x="0" y="145913"/>
                  </a:lnTo>
                  <a:lnTo>
                    <a:pt x="15773" y="26529"/>
                  </a:lnTo>
                  <a:lnTo>
                    <a:pt x="639713" y="0"/>
                  </a:lnTo>
                  <a:lnTo>
                    <a:pt x="852784" y="1757605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05563" y="6173761"/>
              <a:ext cx="363220" cy="1604010"/>
            </a:xfrm>
            <a:custGeom>
              <a:avLst/>
              <a:gdLst/>
              <a:ahLst/>
              <a:cxnLst/>
              <a:rect l="l" t="t" r="r" b="b"/>
              <a:pathLst>
                <a:path w="363220" h="1604009">
                  <a:moveTo>
                    <a:pt x="363054" y="562724"/>
                  </a:moveTo>
                  <a:lnTo>
                    <a:pt x="235356" y="130581"/>
                  </a:lnTo>
                  <a:lnTo>
                    <a:pt x="0" y="0"/>
                  </a:lnTo>
                  <a:lnTo>
                    <a:pt x="38557" y="1603400"/>
                  </a:lnTo>
                  <a:lnTo>
                    <a:pt x="323240" y="1603400"/>
                  </a:lnTo>
                  <a:lnTo>
                    <a:pt x="363054" y="562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944229" y="5294344"/>
              <a:ext cx="1306195" cy="926465"/>
            </a:xfrm>
            <a:custGeom>
              <a:avLst/>
              <a:gdLst/>
              <a:ahLst/>
              <a:cxnLst/>
              <a:rect l="l" t="t" r="r" b="b"/>
              <a:pathLst>
                <a:path w="1306195" h="926464">
                  <a:moveTo>
                    <a:pt x="64045" y="841909"/>
                  </a:moveTo>
                  <a:lnTo>
                    <a:pt x="0" y="423028"/>
                  </a:lnTo>
                  <a:lnTo>
                    <a:pt x="334525" y="69434"/>
                  </a:lnTo>
                  <a:lnTo>
                    <a:pt x="339914" y="63630"/>
                  </a:lnTo>
                  <a:lnTo>
                    <a:pt x="384464" y="30516"/>
                  </a:lnTo>
                  <a:lnTo>
                    <a:pt x="420800" y="13860"/>
                  </a:lnTo>
                  <a:lnTo>
                    <a:pt x="460012" y="3539"/>
                  </a:lnTo>
                  <a:lnTo>
                    <a:pt x="501167" y="0"/>
                  </a:lnTo>
                  <a:lnTo>
                    <a:pt x="880669" y="0"/>
                  </a:lnTo>
                  <a:lnTo>
                    <a:pt x="891631" y="268"/>
                  </a:lnTo>
                  <a:lnTo>
                    <a:pt x="902457" y="1062"/>
                  </a:lnTo>
                  <a:lnTo>
                    <a:pt x="913166" y="2361"/>
                  </a:lnTo>
                  <a:lnTo>
                    <a:pt x="923779" y="4145"/>
                  </a:lnTo>
                  <a:lnTo>
                    <a:pt x="926584" y="4145"/>
                  </a:lnTo>
                  <a:lnTo>
                    <a:pt x="967709" y="8058"/>
                  </a:lnTo>
                  <a:lnTo>
                    <a:pt x="1009077" y="22514"/>
                  </a:lnTo>
                  <a:lnTo>
                    <a:pt x="1048365" y="45850"/>
                  </a:lnTo>
                  <a:lnTo>
                    <a:pt x="1085431" y="76610"/>
                  </a:lnTo>
                  <a:lnTo>
                    <a:pt x="1120134" y="113336"/>
                  </a:lnTo>
                  <a:lnTo>
                    <a:pt x="1152334" y="154572"/>
                  </a:lnTo>
                  <a:lnTo>
                    <a:pt x="1181889" y="198862"/>
                  </a:lnTo>
                  <a:lnTo>
                    <a:pt x="1208658" y="244749"/>
                  </a:lnTo>
                  <a:lnTo>
                    <a:pt x="1232499" y="290776"/>
                  </a:lnTo>
                  <a:lnTo>
                    <a:pt x="1253273" y="335487"/>
                  </a:lnTo>
                  <a:lnTo>
                    <a:pt x="1269190" y="373491"/>
                  </a:lnTo>
                  <a:lnTo>
                    <a:pt x="986373" y="373491"/>
                  </a:lnTo>
                  <a:lnTo>
                    <a:pt x="982762" y="494740"/>
                  </a:lnTo>
                  <a:lnTo>
                    <a:pt x="344060" y="494740"/>
                  </a:lnTo>
                  <a:lnTo>
                    <a:pt x="154619" y="700554"/>
                  </a:lnTo>
                  <a:lnTo>
                    <a:pt x="64045" y="841909"/>
                  </a:lnTo>
                  <a:close/>
                </a:path>
                <a:path w="1306195" h="926464">
                  <a:moveTo>
                    <a:pt x="926584" y="4145"/>
                  </a:moveTo>
                  <a:lnTo>
                    <a:pt x="923986" y="4145"/>
                  </a:lnTo>
                  <a:lnTo>
                    <a:pt x="924194" y="3938"/>
                  </a:lnTo>
                  <a:lnTo>
                    <a:pt x="924401" y="3938"/>
                  </a:lnTo>
                  <a:lnTo>
                    <a:pt x="926584" y="4145"/>
                  </a:lnTo>
                  <a:close/>
                </a:path>
                <a:path w="1306195" h="926464">
                  <a:moveTo>
                    <a:pt x="1283072" y="603141"/>
                  </a:moveTo>
                  <a:lnTo>
                    <a:pt x="979533" y="603141"/>
                  </a:lnTo>
                  <a:lnTo>
                    <a:pt x="1008862" y="565065"/>
                  </a:lnTo>
                  <a:lnTo>
                    <a:pt x="1033371" y="534043"/>
                  </a:lnTo>
                  <a:lnTo>
                    <a:pt x="1050185" y="513165"/>
                  </a:lnTo>
                  <a:lnTo>
                    <a:pt x="1056429" y="505519"/>
                  </a:lnTo>
                  <a:lnTo>
                    <a:pt x="986373" y="373491"/>
                  </a:lnTo>
                  <a:lnTo>
                    <a:pt x="1269190" y="373491"/>
                  </a:lnTo>
                  <a:lnTo>
                    <a:pt x="1270837" y="377425"/>
                  </a:lnTo>
                  <a:lnTo>
                    <a:pt x="1285051" y="415133"/>
                  </a:lnTo>
                  <a:lnTo>
                    <a:pt x="1295773" y="447155"/>
                  </a:lnTo>
                  <a:lnTo>
                    <a:pt x="1302863" y="472035"/>
                  </a:lnTo>
                  <a:lnTo>
                    <a:pt x="1306179" y="488316"/>
                  </a:lnTo>
                  <a:lnTo>
                    <a:pt x="1305363" y="527074"/>
                  </a:lnTo>
                  <a:lnTo>
                    <a:pt x="1295279" y="571046"/>
                  </a:lnTo>
                  <a:lnTo>
                    <a:pt x="1283072" y="603141"/>
                  </a:lnTo>
                  <a:close/>
                </a:path>
                <a:path w="1306195" h="926464">
                  <a:moveTo>
                    <a:pt x="574909" y="925993"/>
                  </a:moveTo>
                  <a:lnTo>
                    <a:pt x="529931" y="923441"/>
                  </a:lnTo>
                  <a:lnTo>
                    <a:pt x="486040" y="917619"/>
                  </a:lnTo>
                  <a:lnTo>
                    <a:pt x="443274" y="908416"/>
                  </a:lnTo>
                  <a:lnTo>
                    <a:pt x="401669" y="895721"/>
                  </a:lnTo>
                  <a:lnTo>
                    <a:pt x="361263" y="879424"/>
                  </a:lnTo>
                  <a:lnTo>
                    <a:pt x="337473" y="839603"/>
                  </a:lnTo>
                  <a:lnTo>
                    <a:pt x="333012" y="801573"/>
                  </a:lnTo>
                  <a:lnTo>
                    <a:pt x="332142" y="753614"/>
                  </a:lnTo>
                  <a:lnTo>
                    <a:pt x="333739" y="700554"/>
                  </a:lnTo>
                  <a:lnTo>
                    <a:pt x="333836" y="697338"/>
                  </a:lnTo>
                  <a:lnTo>
                    <a:pt x="337071" y="634359"/>
                  </a:lnTo>
                  <a:lnTo>
                    <a:pt x="340820" y="566289"/>
                  </a:lnTo>
                  <a:lnTo>
                    <a:pt x="344060" y="494740"/>
                  </a:lnTo>
                  <a:lnTo>
                    <a:pt x="982762" y="494740"/>
                  </a:lnTo>
                  <a:lnTo>
                    <a:pt x="979533" y="603141"/>
                  </a:lnTo>
                  <a:lnTo>
                    <a:pt x="1283072" y="603141"/>
                  </a:lnTo>
                  <a:lnTo>
                    <a:pt x="1252747" y="667116"/>
                  </a:lnTo>
                  <a:lnTo>
                    <a:pt x="1223019" y="715458"/>
                  </a:lnTo>
                  <a:lnTo>
                    <a:pt x="1189462" y="761499"/>
                  </a:lnTo>
                  <a:lnTo>
                    <a:pt x="1153439" y="803361"/>
                  </a:lnTo>
                  <a:lnTo>
                    <a:pt x="1116307" y="839165"/>
                  </a:lnTo>
                  <a:lnTo>
                    <a:pt x="1086618" y="861599"/>
                  </a:lnTo>
                  <a:lnTo>
                    <a:pt x="917146" y="861599"/>
                  </a:lnTo>
                  <a:lnTo>
                    <a:pt x="865578" y="878836"/>
                  </a:lnTo>
                  <a:lnTo>
                    <a:pt x="814841" y="893578"/>
                  </a:lnTo>
                  <a:lnTo>
                    <a:pt x="764972" y="905714"/>
                  </a:lnTo>
                  <a:lnTo>
                    <a:pt x="716008" y="915135"/>
                  </a:lnTo>
                  <a:lnTo>
                    <a:pt x="667985" y="921729"/>
                  </a:lnTo>
                  <a:lnTo>
                    <a:pt x="620940" y="925385"/>
                  </a:lnTo>
                  <a:lnTo>
                    <a:pt x="574909" y="925993"/>
                  </a:lnTo>
                  <a:close/>
                </a:path>
                <a:path w="1306195" h="926464">
                  <a:moveTo>
                    <a:pt x="1011866" y="891446"/>
                  </a:moveTo>
                  <a:lnTo>
                    <a:pt x="983047" y="888997"/>
                  </a:lnTo>
                  <a:lnTo>
                    <a:pt x="957745" y="882585"/>
                  </a:lnTo>
                  <a:lnTo>
                    <a:pt x="935823" y="873141"/>
                  </a:lnTo>
                  <a:lnTo>
                    <a:pt x="917146" y="861599"/>
                  </a:lnTo>
                  <a:lnTo>
                    <a:pt x="1086618" y="861599"/>
                  </a:lnTo>
                  <a:lnTo>
                    <a:pt x="1079428" y="867033"/>
                  </a:lnTo>
                  <a:lnTo>
                    <a:pt x="1044161" y="885086"/>
                  </a:lnTo>
                  <a:lnTo>
                    <a:pt x="1011866" y="891446"/>
                  </a:lnTo>
                  <a:close/>
                </a:path>
              </a:pathLst>
            </a:custGeom>
            <a:solidFill>
              <a:srgbClr val="B4B3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648066" y="6089495"/>
              <a:ext cx="268605" cy="131445"/>
            </a:xfrm>
            <a:custGeom>
              <a:avLst/>
              <a:gdLst/>
              <a:ahLst/>
              <a:cxnLst/>
              <a:rect l="l" t="t" r="r" b="b"/>
              <a:pathLst>
                <a:path w="268604" h="131445">
                  <a:moveTo>
                    <a:pt x="140605" y="130840"/>
                  </a:moveTo>
                  <a:lnTo>
                    <a:pt x="127437" y="130840"/>
                  </a:lnTo>
                  <a:lnTo>
                    <a:pt x="114364" y="130210"/>
                  </a:lnTo>
                  <a:lnTo>
                    <a:pt x="74603" y="124286"/>
                  </a:lnTo>
                  <a:lnTo>
                    <a:pt x="33030" y="108693"/>
                  </a:lnTo>
                  <a:lnTo>
                    <a:pt x="4291" y="82416"/>
                  </a:lnTo>
                  <a:lnTo>
                    <a:pt x="0" y="69720"/>
                  </a:lnTo>
                  <a:lnTo>
                    <a:pt x="0" y="61119"/>
                  </a:lnTo>
                  <a:lnTo>
                    <a:pt x="27474" y="25454"/>
                  </a:lnTo>
                  <a:lnTo>
                    <a:pt x="66879" y="8570"/>
                  </a:lnTo>
                  <a:lnTo>
                    <a:pt x="114364" y="629"/>
                  </a:lnTo>
                  <a:lnTo>
                    <a:pt x="140605" y="0"/>
                  </a:lnTo>
                  <a:lnTo>
                    <a:pt x="153678" y="629"/>
                  </a:lnTo>
                  <a:lnTo>
                    <a:pt x="193438" y="6552"/>
                  </a:lnTo>
                  <a:lnTo>
                    <a:pt x="235010" y="22146"/>
                  </a:lnTo>
                  <a:lnTo>
                    <a:pt x="263750" y="48423"/>
                  </a:lnTo>
                  <a:lnTo>
                    <a:pt x="268042" y="61119"/>
                  </a:lnTo>
                  <a:lnTo>
                    <a:pt x="268042" y="65420"/>
                  </a:lnTo>
                  <a:lnTo>
                    <a:pt x="268042" y="69720"/>
                  </a:lnTo>
                  <a:lnTo>
                    <a:pt x="240565" y="105384"/>
                  </a:lnTo>
                  <a:lnTo>
                    <a:pt x="201161" y="122269"/>
                  </a:lnTo>
                  <a:lnTo>
                    <a:pt x="153677" y="130210"/>
                  </a:lnTo>
                  <a:lnTo>
                    <a:pt x="140605" y="13084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351041" y="4828552"/>
              <a:ext cx="487045" cy="430530"/>
            </a:xfrm>
            <a:custGeom>
              <a:avLst/>
              <a:gdLst/>
              <a:ahLst/>
              <a:cxnLst/>
              <a:rect l="l" t="t" r="r" b="b"/>
              <a:pathLst>
                <a:path w="487045" h="430529">
                  <a:moveTo>
                    <a:pt x="486549" y="208051"/>
                  </a:moveTo>
                  <a:lnTo>
                    <a:pt x="480834" y="166217"/>
                  </a:lnTo>
                  <a:lnTo>
                    <a:pt x="466750" y="126276"/>
                  </a:lnTo>
                  <a:lnTo>
                    <a:pt x="444855" y="89738"/>
                  </a:lnTo>
                  <a:lnTo>
                    <a:pt x="415963" y="58013"/>
                  </a:lnTo>
                  <a:lnTo>
                    <a:pt x="381215" y="32334"/>
                  </a:lnTo>
                  <a:lnTo>
                    <a:pt x="341922" y="13677"/>
                  </a:lnTo>
                  <a:lnTo>
                    <a:pt x="299605" y="2755"/>
                  </a:lnTo>
                  <a:lnTo>
                    <a:pt x="270535" y="0"/>
                  </a:lnTo>
                  <a:lnTo>
                    <a:pt x="255905" y="0"/>
                  </a:lnTo>
                  <a:lnTo>
                    <a:pt x="212471" y="5511"/>
                  </a:lnTo>
                  <a:lnTo>
                    <a:pt x="202501" y="8064"/>
                  </a:lnTo>
                  <a:lnTo>
                    <a:pt x="198043" y="6718"/>
                  </a:lnTo>
                  <a:lnTo>
                    <a:pt x="155422" y="139"/>
                  </a:lnTo>
                  <a:lnTo>
                    <a:pt x="148145" y="0"/>
                  </a:lnTo>
                  <a:lnTo>
                    <a:pt x="140868" y="139"/>
                  </a:lnTo>
                  <a:lnTo>
                    <a:pt x="98247" y="6718"/>
                  </a:lnTo>
                  <a:lnTo>
                    <a:pt x="59880" y="22606"/>
                  </a:lnTo>
                  <a:lnTo>
                    <a:pt x="19558" y="57315"/>
                  </a:lnTo>
                  <a:lnTo>
                    <a:pt x="952" y="99834"/>
                  </a:lnTo>
                  <a:lnTo>
                    <a:pt x="0" y="107302"/>
                  </a:lnTo>
                  <a:lnTo>
                    <a:pt x="0" y="122389"/>
                  </a:lnTo>
                  <a:lnTo>
                    <a:pt x="14998" y="165760"/>
                  </a:lnTo>
                  <a:lnTo>
                    <a:pt x="40932" y="194094"/>
                  </a:lnTo>
                  <a:lnTo>
                    <a:pt x="40233" y="201015"/>
                  </a:lnTo>
                  <a:lnTo>
                    <a:pt x="39878" y="208051"/>
                  </a:lnTo>
                  <a:lnTo>
                    <a:pt x="39878" y="222135"/>
                  </a:lnTo>
                  <a:lnTo>
                    <a:pt x="45593" y="263956"/>
                  </a:lnTo>
                  <a:lnTo>
                    <a:pt x="59677" y="303911"/>
                  </a:lnTo>
                  <a:lnTo>
                    <a:pt x="81584" y="340448"/>
                  </a:lnTo>
                  <a:lnTo>
                    <a:pt x="110464" y="372160"/>
                  </a:lnTo>
                  <a:lnTo>
                    <a:pt x="145211" y="397840"/>
                  </a:lnTo>
                  <a:lnTo>
                    <a:pt x="184505" y="416509"/>
                  </a:lnTo>
                  <a:lnTo>
                    <a:pt x="226822" y="427418"/>
                  </a:lnTo>
                  <a:lnTo>
                    <a:pt x="255905" y="430174"/>
                  </a:lnTo>
                  <a:lnTo>
                    <a:pt x="270535" y="430174"/>
                  </a:lnTo>
                  <a:lnTo>
                    <a:pt x="313956" y="424675"/>
                  </a:lnTo>
                  <a:lnTo>
                    <a:pt x="355434" y="411111"/>
                  </a:lnTo>
                  <a:lnTo>
                    <a:pt x="393369" y="390017"/>
                  </a:lnTo>
                  <a:lnTo>
                    <a:pt x="426313" y="362204"/>
                  </a:lnTo>
                  <a:lnTo>
                    <a:pt x="452970" y="328726"/>
                  </a:lnTo>
                  <a:lnTo>
                    <a:pt x="472351" y="290893"/>
                  </a:lnTo>
                  <a:lnTo>
                    <a:pt x="483692" y="250139"/>
                  </a:lnTo>
                  <a:lnTo>
                    <a:pt x="486549" y="222135"/>
                  </a:lnTo>
                  <a:lnTo>
                    <a:pt x="486549" y="215087"/>
                  </a:lnTo>
                  <a:lnTo>
                    <a:pt x="486549" y="208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2818" y="5211056"/>
              <a:ext cx="168228" cy="21106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333143" y="4922980"/>
              <a:ext cx="358140" cy="364490"/>
            </a:xfrm>
            <a:custGeom>
              <a:avLst/>
              <a:gdLst/>
              <a:ahLst/>
              <a:cxnLst/>
              <a:rect l="l" t="t" r="r" b="b"/>
              <a:pathLst>
                <a:path w="358140" h="364489">
                  <a:moveTo>
                    <a:pt x="215641" y="364200"/>
                  </a:moveTo>
                  <a:lnTo>
                    <a:pt x="133967" y="349997"/>
                  </a:lnTo>
                  <a:lnTo>
                    <a:pt x="97233" y="337138"/>
                  </a:lnTo>
                  <a:lnTo>
                    <a:pt x="48233" y="282957"/>
                  </a:lnTo>
                  <a:lnTo>
                    <a:pt x="39421" y="229483"/>
                  </a:lnTo>
                  <a:lnTo>
                    <a:pt x="5243" y="195972"/>
                  </a:lnTo>
                  <a:lnTo>
                    <a:pt x="322" y="187794"/>
                  </a:lnTo>
                  <a:lnTo>
                    <a:pt x="0" y="178660"/>
                  </a:lnTo>
                  <a:lnTo>
                    <a:pt x="3963" y="170191"/>
                  </a:lnTo>
                  <a:lnTo>
                    <a:pt x="11901" y="164012"/>
                  </a:lnTo>
                  <a:lnTo>
                    <a:pt x="54068" y="144704"/>
                  </a:lnTo>
                  <a:lnTo>
                    <a:pt x="54068" y="138267"/>
                  </a:lnTo>
                  <a:lnTo>
                    <a:pt x="60710" y="93567"/>
                  </a:lnTo>
                  <a:lnTo>
                    <a:pt x="75181" y="55761"/>
                  </a:lnTo>
                  <a:lnTo>
                    <a:pt x="119541" y="0"/>
                  </a:lnTo>
                  <a:lnTo>
                    <a:pt x="117859" y="34965"/>
                  </a:lnTo>
                  <a:lnTo>
                    <a:pt x="129889" y="65499"/>
                  </a:lnTo>
                  <a:lnTo>
                    <a:pt x="152780" y="89417"/>
                  </a:lnTo>
                  <a:lnTo>
                    <a:pt x="183681" y="104533"/>
                  </a:lnTo>
                  <a:lnTo>
                    <a:pt x="181434" y="137848"/>
                  </a:lnTo>
                  <a:lnTo>
                    <a:pt x="194667" y="167313"/>
                  </a:lnTo>
                  <a:lnTo>
                    <a:pt x="217388" y="185585"/>
                  </a:lnTo>
                  <a:lnTo>
                    <a:pt x="243605" y="185318"/>
                  </a:lnTo>
                  <a:lnTo>
                    <a:pt x="257809" y="176711"/>
                  </a:lnTo>
                  <a:lnTo>
                    <a:pt x="270348" y="174055"/>
                  </a:lnTo>
                  <a:lnTo>
                    <a:pt x="306108" y="197386"/>
                  </a:lnTo>
                  <a:lnTo>
                    <a:pt x="315388" y="231481"/>
                  </a:lnTo>
                  <a:lnTo>
                    <a:pt x="312738" y="245796"/>
                  </a:lnTo>
                  <a:lnTo>
                    <a:pt x="305095" y="259779"/>
                  </a:lnTo>
                  <a:lnTo>
                    <a:pt x="291543" y="273428"/>
                  </a:lnTo>
                  <a:lnTo>
                    <a:pt x="292209" y="278976"/>
                  </a:lnTo>
                  <a:lnTo>
                    <a:pt x="320117" y="308188"/>
                  </a:lnTo>
                  <a:lnTo>
                    <a:pt x="357902" y="319812"/>
                  </a:lnTo>
                  <a:lnTo>
                    <a:pt x="215641" y="36420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944222" y="5347410"/>
              <a:ext cx="986790" cy="760095"/>
            </a:xfrm>
            <a:custGeom>
              <a:avLst/>
              <a:gdLst/>
              <a:ahLst/>
              <a:cxnLst/>
              <a:rect l="l" t="t" r="r" b="b"/>
              <a:pathLst>
                <a:path w="986790" h="760095">
                  <a:moveTo>
                    <a:pt x="437324" y="0"/>
                  </a:moveTo>
                  <a:lnTo>
                    <a:pt x="351942" y="0"/>
                  </a:lnTo>
                  <a:lnTo>
                    <a:pt x="345922" y="4978"/>
                  </a:lnTo>
                  <a:lnTo>
                    <a:pt x="339915" y="10566"/>
                  </a:lnTo>
                  <a:lnTo>
                    <a:pt x="0" y="369963"/>
                  </a:lnTo>
                  <a:lnTo>
                    <a:pt x="52641" y="714235"/>
                  </a:lnTo>
                  <a:lnTo>
                    <a:pt x="82702" y="759828"/>
                  </a:lnTo>
                  <a:lnTo>
                    <a:pt x="154622" y="647496"/>
                  </a:lnTo>
                  <a:lnTo>
                    <a:pt x="344055" y="441680"/>
                  </a:lnTo>
                  <a:lnTo>
                    <a:pt x="350062" y="384175"/>
                  </a:lnTo>
                  <a:lnTo>
                    <a:pt x="367842" y="251536"/>
                  </a:lnTo>
                  <a:lnTo>
                    <a:pt x="397052" y="103555"/>
                  </a:lnTo>
                  <a:lnTo>
                    <a:pt x="437324" y="0"/>
                  </a:lnTo>
                  <a:close/>
                </a:path>
                <a:path w="986790" h="760095">
                  <a:moveTo>
                    <a:pt x="986370" y="320433"/>
                  </a:moveTo>
                  <a:lnTo>
                    <a:pt x="929246" y="236004"/>
                  </a:lnTo>
                  <a:lnTo>
                    <a:pt x="837857" y="742010"/>
                  </a:lnTo>
                  <a:lnTo>
                    <a:pt x="979538" y="550075"/>
                  </a:lnTo>
                  <a:lnTo>
                    <a:pt x="986370" y="320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526955" y="4179675"/>
              <a:ext cx="567055" cy="3778250"/>
            </a:xfrm>
            <a:custGeom>
              <a:avLst/>
              <a:gdLst/>
              <a:ahLst/>
              <a:cxnLst/>
              <a:rect l="l" t="t" r="r" b="b"/>
              <a:pathLst>
                <a:path w="567054" h="3778250">
                  <a:moveTo>
                    <a:pt x="146360" y="3778019"/>
                  </a:moveTo>
                  <a:lnTo>
                    <a:pt x="107055" y="3770714"/>
                  </a:lnTo>
                  <a:lnTo>
                    <a:pt x="74725" y="3749635"/>
                  </a:lnTo>
                  <a:lnTo>
                    <a:pt x="52658" y="3717971"/>
                  </a:lnTo>
                  <a:lnTo>
                    <a:pt x="44143" y="3678910"/>
                  </a:lnTo>
                  <a:lnTo>
                    <a:pt x="0" y="819509"/>
                  </a:lnTo>
                  <a:lnTo>
                    <a:pt x="248881" y="0"/>
                  </a:lnTo>
                  <a:lnTo>
                    <a:pt x="522766" y="811439"/>
                  </a:lnTo>
                  <a:lnTo>
                    <a:pt x="566909" y="3670840"/>
                  </a:lnTo>
                  <a:lnTo>
                    <a:pt x="559603" y="3710144"/>
                  </a:lnTo>
                  <a:lnTo>
                    <a:pt x="538524" y="3742475"/>
                  </a:lnTo>
                  <a:lnTo>
                    <a:pt x="506860" y="3764541"/>
                  </a:lnTo>
                  <a:lnTo>
                    <a:pt x="467800" y="3773057"/>
                  </a:lnTo>
                  <a:lnTo>
                    <a:pt x="146360" y="3778019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526773" y="4910912"/>
              <a:ext cx="564515" cy="2755265"/>
            </a:xfrm>
            <a:custGeom>
              <a:avLst/>
              <a:gdLst/>
              <a:ahLst/>
              <a:cxnLst/>
              <a:rect l="l" t="t" r="r" b="b"/>
              <a:pathLst>
                <a:path w="564514" h="2755265">
                  <a:moveTo>
                    <a:pt x="41351" y="2755103"/>
                  </a:moveTo>
                  <a:lnTo>
                    <a:pt x="0" y="76515"/>
                  </a:lnTo>
                  <a:lnTo>
                    <a:pt x="21399" y="7379"/>
                  </a:lnTo>
                  <a:lnTo>
                    <a:pt x="499417" y="0"/>
                  </a:lnTo>
                  <a:lnTo>
                    <a:pt x="522766" y="68445"/>
                  </a:lnTo>
                  <a:lnTo>
                    <a:pt x="564118" y="2747033"/>
                  </a:lnTo>
                  <a:lnTo>
                    <a:pt x="41351" y="2755103"/>
                  </a:lnTo>
                  <a:close/>
                </a:path>
              </a:pathLst>
            </a:custGeom>
            <a:solidFill>
              <a:srgbClr val="0074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46547" y="4179683"/>
              <a:ext cx="289560" cy="3483610"/>
            </a:xfrm>
            <a:custGeom>
              <a:avLst/>
              <a:gdLst/>
              <a:ahLst/>
              <a:cxnLst/>
              <a:rect l="l" t="t" r="r" b="b"/>
              <a:pathLst>
                <a:path w="289560" h="3483609">
                  <a:moveTo>
                    <a:pt x="260362" y="3481082"/>
                  </a:moveTo>
                  <a:lnTo>
                    <a:pt x="217779" y="733704"/>
                  </a:lnTo>
                  <a:lnTo>
                    <a:pt x="80187" y="735838"/>
                  </a:lnTo>
                  <a:lnTo>
                    <a:pt x="122770" y="3483216"/>
                  </a:lnTo>
                  <a:lnTo>
                    <a:pt x="260362" y="3481082"/>
                  </a:lnTo>
                  <a:close/>
                </a:path>
                <a:path w="289560" h="3483609">
                  <a:moveTo>
                    <a:pt x="289306" y="473900"/>
                  </a:moveTo>
                  <a:lnTo>
                    <a:pt x="129286" y="0"/>
                  </a:lnTo>
                  <a:lnTo>
                    <a:pt x="0" y="425881"/>
                  </a:lnTo>
                  <a:lnTo>
                    <a:pt x="46189" y="393750"/>
                  </a:lnTo>
                  <a:lnTo>
                    <a:pt x="116954" y="508685"/>
                  </a:lnTo>
                  <a:lnTo>
                    <a:pt x="184658" y="391617"/>
                  </a:lnTo>
                  <a:lnTo>
                    <a:pt x="264883" y="506399"/>
                  </a:lnTo>
                  <a:lnTo>
                    <a:pt x="289306" y="473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407301" y="6067540"/>
              <a:ext cx="256540" cy="267970"/>
            </a:xfrm>
            <a:custGeom>
              <a:avLst/>
              <a:gdLst/>
              <a:ahLst/>
              <a:cxnLst/>
              <a:rect l="l" t="t" r="r" b="b"/>
              <a:pathLst>
                <a:path w="256539" h="267970">
                  <a:moveTo>
                    <a:pt x="175673" y="267530"/>
                  </a:moveTo>
                  <a:lnTo>
                    <a:pt x="94443" y="256898"/>
                  </a:lnTo>
                  <a:lnTo>
                    <a:pt x="56143" y="245313"/>
                  </a:lnTo>
                  <a:lnTo>
                    <a:pt x="25610" y="216568"/>
                  </a:lnTo>
                  <a:lnTo>
                    <a:pt x="5883" y="174918"/>
                  </a:lnTo>
                  <a:lnTo>
                    <a:pt x="0" y="124618"/>
                  </a:lnTo>
                  <a:lnTo>
                    <a:pt x="9737" y="74921"/>
                  </a:lnTo>
                  <a:lnTo>
                    <a:pt x="32612" y="34913"/>
                  </a:lnTo>
                  <a:lnTo>
                    <a:pt x="65266" y="8603"/>
                  </a:lnTo>
                  <a:lnTo>
                    <a:pt x="104343" y="0"/>
                  </a:lnTo>
                  <a:lnTo>
                    <a:pt x="123094" y="3050"/>
                  </a:lnTo>
                  <a:lnTo>
                    <a:pt x="140472" y="10404"/>
                  </a:lnTo>
                  <a:lnTo>
                    <a:pt x="156176" y="21601"/>
                  </a:lnTo>
                  <a:lnTo>
                    <a:pt x="169937" y="36094"/>
                  </a:lnTo>
                  <a:lnTo>
                    <a:pt x="234050" y="80374"/>
                  </a:lnTo>
                  <a:lnTo>
                    <a:pt x="246712" y="92789"/>
                  </a:lnTo>
                  <a:lnTo>
                    <a:pt x="254323" y="108287"/>
                  </a:lnTo>
                  <a:lnTo>
                    <a:pt x="256450" y="125421"/>
                  </a:lnTo>
                  <a:lnTo>
                    <a:pt x="252661" y="142744"/>
                  </a:lnTo>
                  <a:lnTo>
                    <a:pt x="214753" y="235924"/>
                  </a:lnTo>
                  <a:lnTo>
                    <a:pt x="205385" y="250959"/>
                  </a:lnTo>
                  <a:lnTo>
                    <a:pt x="191920" y="261738"/>
                  </a:lnTo>
                  <a:lnTo>
                    <a:pt x="175673" y="267530"/>
                  </a:lnTo>
                  <a:close/>
                </a:path>
              </a:pathLst>
            </a:custGeom>
            <a:solidFill>
              <a:srgbClr val="E994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016000" y="742365"/>
            <a:ext cx="10143490" cy="10191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Team</a:t>
            </a:r>
            <a:r>
              <a:rPr dirty="0" sz="6500" spc="-30"/>
              <a:t> </a:t>
            </a:r>
            <a:r>
              <a:rPr dirty="0" sz="6500"/>
              <a:t>Member</a:t>
            </a:r>
            <a:r>
              <a:rPr dirty="0" sz="6500" spc="-20"/>
              <a:t> </a:t>
            </a:r>
            <a:r>
              <a:rPr dirty="0" sz="6500" spc="-10"/>
              <a:t>Contribution</a:t>
            </a:r>
            <a:endParaRPr sz="6500"/>
          </a:p>
        </p:txBody>
      </p:sp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87791" y="3015967"/>
            <a:ext cx="123825" cy="123824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87791" y="4178017"/>
            <a:ext cx="123825" cy="123824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87791" y="5340067"/>
            <a:ext cx="123825" cy="123824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87791" y="6502117"/>
            <a:ext cx="123825" cy="123824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8112258" y="1454135"/>
            <a:ext cx="8812530" cy="5906135"/>
          </a:xfrm>
          <a:prstGeom prst="rect">
            <a:avLst/>
          </a:prstGeom>
        </p:spPr>
        <p:txBody>
          <a:bodyPr wrap="square" lIns="0" tIns="385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dirty="0" sz="4300" b="1">
                <a:latin typeface="Times New Roman"/>
                <a:cs typeface="Times New Roman"/>
              </a:rPr>
              <a:t>Maisha</a:t>
            </a:r>
            <a:r>
              <a:rPr dirty="0" sz="4300" spc="-145" b="1">
                <a:latin typeface="Times New Roman"/>
                <a:cs typeface="Times New Roman"/>
              </a:rPr>
              <a:t> </a:t>
            </a:r>
            <a:r>
              <a:rPr dirty="0" sz="4300" spc="-10" b="1">
                <a:latin typeface="Times New Roman"/>
                <a:cs typeface="Times New Roman"/>
              </a:rPr>
              <a:t>Sameha</a:t>
            </a:r>
            <a:endParaRPr sz="4300">
              <a:latin typeface="Times New Roman"/>
              <a:cs typeface="Times New Roman"/>
            </a:endParaRPr>
          </a:p>
          <a:p>
            <a:pPr marL="283210" marR="1151255">
              <a:lnSpc>
                <a:spcPct val="117300"/>
              </a:lnSpc>
              <a:spcBef>
                <a:spcPts val="1600"/>
              </a:spcBef>
            </a:pPr>
            <a:r>
              <a:rPr dirty="0" sz="3250" b="1">
                <a:latin typeface="Times New Roman"/>
                <a:cs typeface="Times New Roman"/>
              </a:rPr>
              <a:t>Calibrated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the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MPU6050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sensor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for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spc="-20" b="1">
                <a:latin typeface="Times New Roman"/>
                <a:cs typeface="Times New Roman"/>
              </a:rPr>
              <a:t>more </a:t>
            </a:r>
            <a:r>
              <a:rPr dirty="0" sz="3250" b="1">
                <a:latin typeface="Times New Roman"/>
                <a:cs typeface="Times New Roman"/>
              </a:rPr>
              <a:t>accurate</a:t>
            </a:r>
            <a:r>
              <a:rPr dirty="0" sz="3250" spc="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hand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gesture</a:t>
            </a:r>
            <a:r>
              <a:rPr dirty="0" sz="3250" spc="20" b="1">
                <a:latin typeface="Times New Roman"/>
                <a:cs typeface="Times New Roman"/>
              </a:rPr>
              <a:t> </a:t>
            </a:r>
            <a:r>
              <a:rPr dirty="0" sz="3250" spc="-10" b="1">
                <a:latin typeface="Times New Roman"/>
                <a:cs typeface="Times New Roman"/>
              </a:rPr>
              <a:t>readings.</a:t>
            </a:r>
            <a:endParaRPr sz="3250">
              <a:latin typeface="Times New Roman"/>
              <a:cs typeface="Times New Roman"/>
            </a:endParaRPr>
          </a:p>
          <a:p>
            <a:pPr marL="283210" marR="51435">
              <a:lnSpc>
                <a:spcPct val="117300"/>
              </a:lnSpc>
            </a:pPr>
            <a:r>
              <a:rPr dirty="0" sz="3250" b="1">
                <a:latin typeface="Times New Roman"/>
                <a:cs typeface="Times New Roman"/>
              </a:rPr>
              <a:t>Tested the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robot’s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movement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using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spc="-10" b="1">
                <a:latin typeface="Times New Roman"/>
                <a:cs typeface="Times New Roman"/>
              </a:rPr>
              <a:t>different </a:t>
            </a:r>
            <a:r>
              <a:rPr dirty="0" sz="3250" b="1">
                <a:latin typeface="Times New Roman"/>
                <a:cs typeface="Times New Roman"/>
              </a:rPr>
              <a:t>gestures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and</a:t>
            </a:r>
            <a:r>
              <a:rPr dirty="0" sz="3250" spc="2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checked</a:t>
            </a:r>
            <a:r>
              <a:rPr dirty="0" sz="3250" spc="2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if</a:t>
            </a:r>
            <a:r>
              <a:rPr dirty="0" sz="3250" spc="3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responses</a:t>
            </a:r>
            <a:r>
              <a:rPr dirty="0" sz="3250" spc="2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were</a:t>
            </a:r>
            <a:r>
              <a:rPr dirty="0" sz="3250" spc="25" b="1">
                <a:latin typeface="Times New Roman"/>
                <a:cs typeface="Times New Roman"/>
              </a:rPr>
              <a:t> </a:t>
            </a:r>
            <a:r>
              <a:rPr dirty="0" sz="3250" spc="-10" b="1">
                <a:latin typeface="Times New Roman"/>
                <a:cs typeface="Times New Roman"/>
              </a:rPr>
              <a:t>correct. </a:t>
            </a:r>
            <a:r>
              <a:rPr dirty="0" sz="3250" b="1">
                <a:latin typeface="Times New Roman"/>
                <a:cs typeface="Times New Roman"/>
              </a:rPr>
              <a:t>Recorded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test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results</a:t>
            </a:r>
            <a:r>
              <a:rPr dirty="0" sz="3250" spc="2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and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summarized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how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spc="-20" b="1">
                <a:latin typeface="Times New Roman"/>
                <a:cs typeface="Times New Roman"/>
              </a:rPr>
              <a:t>well </a:t>
            </a:r>
            <a:r>
              <a:rPr dirty="0" sz="3250" b="1">
                <a:latin typeface="Times New Roman"/>
                <a:cs typeface="Times New Roman"/>
              </a:rPr>
              <a:t>the</a:t>
            </a:r>
            <a:r>
              <a:rPr dirty="0" sz="3250" spc="5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system</a:t>
            </a:r>
            <a:r>
              <a:rPr dirty="0" sz="3250" spc="15" b="1">
                <a:latin typeface="Times New Roman"/>
                <a:cs typeface="Times New Roman"/>
              </a:rPr>
              <a:t> </a:t>
            </a:r>
            <a:r>
              <a:rPr dirty="0" sz="3250" spc="-10" b="1">
                <a:latin typeface="Times New Roman"/>
                <a:cs typeface="Times New Roman"/>
              </a:rPr>
              <a:t>worked.</a:t>
            </a:r>
            <a:endParaRPr sz="3250">
              <a:latin typeface="Times New Roman"/>
              <a:cs typeface="Times New Roman"/>
            </a:endParaRPr>
          </a:p>
          <a:p>
            <a:pPr marL="283210" marR="5080">
              <a:lnSpc>
                <a:spcPct val="117300"/>
              </a:lnSpc>
            </a:pPr>
            <a:r>
              <a:rPr dirty="0" sz="3250" b="1">
                <a:latin typeface="Times New Roman"/>
                <a:cs typeface="Times New Roman"/>
              </a:rPr>
              <a:t>Prepared project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documentation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b="1">
                <a:latin typeface="Times New Roman"/>
                <a:cs typeface="Times New Roman"/>
              </a:rPr>
              <a:t>for</a:t>
            </a:r>
            <a:r>
              <a:rPr dirty="0" sz="3250" spc="10" b="1">
                <a:latin typeface="Times New Roman"/>
                <a:cs typeface="Times New Roman"/>
              </a:rPr>
              <a:t> </a:t>
            </a:r>
            <a:r>
              <a:rPr dirty="0" sz="3250" spc="-10" b="1">
                <a:latin typeface="Times New Roman"/>
                <a:cs typeface="Times New Roman"/>
              </a:rPr>
              <a:t>submission </a:t>
            </a:r>
            <a:r>
              <a:rPr dirty="0" sz="3250" b="1">
                <a:latin typeface="Times New Roman"/>
                <a:cs typeface="Times New Roman"/>
              </a:rPr>
              <a:t>and</a:t>
            </a:r>
            <a:r>
              <a:rPr dirty="0" sz="3250" spc="-15" b="1">
                <a:latin typeface="Times New Roman"/>
                <a:cs typeface="Times New Roman"/>
              </a:rPr>
              <a:t> </a:t>
            </a:r>
            <a:r>
              <a:rPr dirty="0" sz="3250" spc="-10" b="1">
                <a:latin typeface="Times New Roman"/>
                <a:cs typeface="Times New Roman"/>
              </a:rPr>
              <a:t>demonstration.</a:t>
            </a:r>
            <a:endParaRPr sz="3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166519" y="2409307"/>
            <a:ext cx="7155180" cy="7911465"/>
            <a:chOff x="11166519" y="2409307"/>
            <a:chExt cx="7155180" cy="79114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6519" y="2409307"/>
              <a:ext cx="7121479" cy="78776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8116" y="4240071"/>
              <a:ext cx="79883" cy="1233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23163" y="4522092"/>
              <a:ext cx="123382" cy="123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8116" y="4807050"/>
              <a:ext cx="79883" cy="1233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1147" y="4804112"/>
              <a:ext cx="123382" cy="1233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26100" y="5089072"/>
              <a:ext cx="123383" cy="1233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1055" y="5374031"/>
              <a:ext cx="76944" cy="12338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098869" y="6901080"/>
              <a:ext cx="2189480" cy="3386454"/>
            </a:xfrm>
            <a:custGeom>
              <a:avLst/>
              <a:gdLst/>
              <a:ahLst/>
              <a:cxnLst/>
              <a:rect l="l" t="t" r="r" b="b"/>
              <a:pathLst>
                <a:path w="2189480" h="3386454">
                  <a:moveTo>
                    <a:pt x="2189129" y="3385918"/>
                  </a:moveTo>
                  <a:lnTo>
                    <a:pt x="1197752" y="3385918"/>
                  </a:lnTo>
                  <a:lnTo>
                    <a:pt x="0" y="2189165"/>
                  </a:lnTo>
                  <a:lnTo>
                    <a:pt x="2189129" y="0"/>
                  </a:lnTo>
                  <a:lnTo>
                    <a:pt x="2189129" y="3385918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033686" y="5858190"/>
              <a:ext cx="4254500" cy="4429125"/>
            </a:xfrm>
            <a:custGeom>
              <a:avLst/>
              <a:gdLst/>
              <a:ahLst/>
              <a:cxnLst/>
              <a:rect l="l" t="t" r="r" b="b"/>
              <a:pathLst>
                <a:path w="4254500" h="4429125">
                  <a:moveTo>
                    <a:pt x="174290" y="4428809"/>
                  </a:moveTo>
                  <a:lnTo>
                    <a:pt x="0" y="4254383"/>
                  </a:lnTo>
                  <a:lnTo>
                    <a:pt x="4254313" y="0"/>
                  </a:lnTo>
                </a:path>
                <a:path w="4254500" h="4429125">
                  <a:moveTo>
                    <a:pt x="4254313" y="2612762"/>
                  </a:moveTo>
                  <a:lnTo>
                    <a:pt x="4059862" y="2418308"/>
                  </a:lnTo>
                  <a:lnTo>
                    <a:pt x="4254313" y="2223525"/>
                  </a:lnTo>
                </a:path>
              </a:pathLst>
            </a:custGeom>
            <a:ln w="66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710104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129931" y="7518614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</a:pathLst>
            </a:custGeom>
            <a:ln w="323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855158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583116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311075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2117" y="5333429"/>
            <a:ext cx="3542056" cy="3923678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862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CEP</a:t>
            </a:r>
            <a:r>
              <a:rPr dirty="0" sz="6500" spc="-30"/>
              <a:t> </a:t>
            </a:r>
            <a:r>
              <a:rPr dirty="0" sz="6500"/>
              <a:t>Outcome</a:t>
            </a:r>
            <a:r>
              <a:rPr dirty="0" sz="6500" spc="-20"/>
              <a:t> </a:t>
            </a:r>
            <a:r>
              <a:rPr dirty="0" sz="6500" spc="-10"/>
              <a:t>Mapping</a:t>
            </a:r>
            <a:endParaRPr sz="6500"/>
          </a:p>
        </p:txBody>
      </p: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3290" y="2951279"/>
            <a:ext cx="76200" cy="7619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2815" y="3801104"/>
            <a:ext cx="76200" cy="7619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8265" y="4834889"/>
            <a:ext cx="76200" cy="7619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8265" y="5860138"/>
            <a:ext cx="76200" cy="7619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1750" y="6909611"/>
            <a:ext cx="76200" cy="7619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1275" y="8037721"/>
            <a:ext cx="76200" cy="76199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816765" y="2081485"/>
            <a:ext cx="14355444" cy="6466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latin typeface="Times New Roman"/>
                <a:cs typeface="Times New Roman"/>
              </a:rPr>
              <a:t>Knowledge</a:t>
            </a:r>
            <a:r>
              <a:rPr dirty="0" sz="2700" spc="-80" b="1">
                <a:latin typeface="Times New Roman"/>
                <a:cs typeface="Times New Roman"/>
              </a:rPr>
              <a:t> </a:t>
            </a:r>
            <a:r>
              <a:rPr dirty="0" sz="2700" b="1">
                <a:latin typeface="Times New Roman"/>
                <a:cs typeface="Times New Roman"/>
              </a:rPr>
              <a:t>Profile</a:t>
            </a:r>
            <a:r>
              <a:rPr dirty="0" sz="2700" spc="-75" b="1">
                <a:latin typeface="Times New Roman"/>
                <a:cs typeface="Times New Roman"/>
              </a:rPr>
              <a:t> </a:t>
            </a:r>
            <a:r>
              <a:rPr dirty="0" sz="2700" spc="-20" b="1">
                <a:latin typeface="Times New Roman"/>
                <a:cs typeface="Times New Roman"/>
              </a:rPr>
              <a:t>(K):</a:t>
            </a:r>
            <a:endParaRPr sz="2700">
              <a:latin typeface="Times New Roman"/>
              <a:cs typeface="Times New Roman"/>
            </a:endParaRPr>
          </a:p>
          <a:p>
            <a:pPr marL="359410">
              <a:lnSpc>
                <a:spcPct val="100000"/>
              </a:lnSpc>
              <a:spcBef>
                <a:spcPts val="2405"/>
              </a:spcBef>
            </a:pPr>
            <a:r>
              <a:rPr dirty="0" sz="2000" b="1">
                <a:latin typeface="Times New Roman"/>
                <a:cs typeface="Times New Roman"/>
              </a:rPr>
              <a:t>K1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Theory-</a:t>
            </a:r>
            <a:r>
              <a:rPr dirty="0" sz="2000" b="1">
                <a:latin typeface="Times New Roman"/>
                <a:cs typeface="Times New Roman"/>
              </a:rPr>
              <a:t>based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understanding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of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natural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sciences</a:t>
            </a:r>
            <a:endParaRPr sz="2000">
              <a:latin typeface="Times New Roman"/>
              <a:cs typeface="Times New Roman"/>
            </a:endParaRPr>
          </a:p>
          <a:p>
            <a:pPr marL="690245">
              <a:lnSpc>
                <a:spcPct val="100000"/>
              </a:lnSpc>
              <a:spcBef>
                <a:spcPts val="375"/>
              </a:spcBef>
            </a:pPr>
            <a:r>
              <a:rPr dirty="0" sz="2000" b="1">
                <a:latin typeface="Times New Roman"/>
                <a:cs typeface="Times New Roman"/>
              </a:rPr>
              <a:t>→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Applied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physics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electronics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for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sensor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motion,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PWM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speed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control,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motor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driving.</a:t>
            </a:r>
            <a:endParaRPr sz="2000">
              <a:latin typeface="Times New Roman"/>
              <a:cs typeface="Times New Roman"/>
            </a:endParaRPr>
          </a:p>
          <a:p>
            <a:pPr marL="369570">
              <a:lnSpc>
                <a:spcPct val="100000"/>
              </a:lnSpc>
              <a:spcBef>
                <a:spcPts val="1470"/>
              </a:spcBef>
            </a:pPr>
            <a:r>
              <a:rPr dirty="0" sz="2050" b="1">
                <a:latin typeface="Times New Roman"/>
                <a:cs typeface="Times New Roman"/>
              </a:rPr>
              <a:t>K3</a:t>
            </a:r>
            <a:r>
              <a:rPr dirty="0" sz="2050" spc="-4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–</a:t>
            </a:r>
            <a:r>
              <a:rPr dirty="0" sz="2050" spc="-4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Engineering</a:t>
            </a:r>
            <a:r>
              <a:rPr dirty="0" sz="2050" spc="-35" b="1">
                <a:latin typeface="Times New Roman"/>
                <a:cs typeface="Times New Roman"/>
              </a:rPr>
              <a:t> </a:t>
            </a:r>
            <a:r>
              <a:rPr dirty="0" sz="2050" spc="-10" b="1">
                <a:latin typeface="Times New Roman"/>
                <a:cs typeface="Times New Roman"/>
              </a:rPr>
              <a:t>fundamentals</a:t>
            </a:r>
            <a:endParaRPr sz="2050">
              <a:latin typeface="Times New Roman"/>
              <a:cs typeface="Times New Roman"/>
            </a:endParaRPr>
          </a:p>
          <a:p>
            <a:pPr marL="707390">
              <a:lnSpc>
                <a:spcPct val="100000"/>
              </a:lnSpc>
              <a:spcBef>
                <a:spcPts val="390"/>
              </a:spcBef>
            </a:pPr>
            <a:r>
              <a:rPr dirty="0" sz="2050" b="1">
                <a:latin typeface="Times New Roman"/>
                <a:cs typeface="Times New Roman"/>
              </a:rPr>
              <a:t>→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Used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embedded</a:t>
            </a:r>
            <a:r>
              <a:rPr dirty="0" sz="2050" spc="-5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systems,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circuit</a:t>
            </a:r>
            <a:r>
              <a:rPr dirty="0" sz="2050" spc="-5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interfacing,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and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data</a:t>
            </a:r>
            <a:r>
              <a:rPr dirty="0" sz="2050" spc="-5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communication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principles</a:t>
            </a:r>
            <a:r>
              <a:rPr dirty="0" sz="2050" spc="-5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for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spc="-10" b="1">
                <a:latin typeface="Times New Roman"/>
                <a:cs typeface="Times New Roman"/>
              </a:rPr>
              <a:t>ESP-</a:t>
            </a:r>
            <a:r>
              <a:rPr dirty="0" sz="2050" b="1">
                <a:latin typeface="Times New Roman"/>
                <a:cs typeface="Times New Roman"/>
              </a:rPr>
              <a:t>NOW</a:t>
            </a:r>
            <a:r>
              <a:rPr dirty="0" sz="2050" spc="-5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and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sensor</a:t>
            </a:r>
            <a:r>
              <a:rPr dirty="0" sz="2050" spc="-55" b="1">
                <a:latin typeface="Times New Roman"/>
                <a:cs typeface="Times New Roman"/>
              </a:rPr>
              <a:t> </a:t>
            </a:r>
            <a:r>
              <a:rPr dirty="0" sz="2050" spc="-10" b="1">
                <a:latin typeface="Times New Roman"/>
                <a:cs typeface="Times New Roman"/>
              </a:rPr>
              <a:t>integration.</a:t>
            </a:r>
            <a:endParaRPr sz="2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2050">
              <a:latin typeface="Times New Roman"/>
              <a:cs typeface="Times New Roman"/>
            </a:endParaRPr>
          </a:p>
          <a:p>
            <a:pPr marL="394335">
              <a:lnSpc>
                <a:spcPct val="100000"/>
              </a:lnSpc>
            </a:pPr>
            <a:r>
              <a:rPr dirty="0" sz="2050" b="1">
                <a:latin typeface="Times New Roman"/>
                <a:cs typeface="Times New Roman"/>
              </a:rPr>
              <a:t>K4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–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Specialist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knowledge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in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computing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and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embedded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spc="-10" b="1">
                <a:latin typeface="Times New Roman"/>
                <a:cs typeface="Times New Roman"/>
              </a:rPr>
              <a:t>systems</a:t>
            </a:r>
            <a:endParaRPr sz="2050">
              <a:latin typeface="Times New Roman"/>
              <a:cs typeface="Times New Roman"/>
            </a:endParaRPr>
          </a:p>
          <a:p>
            <a:pPr marL="732790">
              <a:lnSpc>
                <a:spcPct val="100000"/>
              </a:lnSpc>
              <a:spcBef>
                <a:spcPts val="390"/>
              </a:spcBef>
            </a:pPr>
            <a:r>
              <a:rPr dirty="0" sz="2050" b="1">
                <a:latin typeface="Times New Roman"/>
                <a:cs typeface="Times New Roman"/>
              </a:rPr>
              <a:t>→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Integrated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ESP32,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spc="-10" b="1">
                <a:latin typeface="Times New Roman"/>
                <a:cs typeface="Times New Roman"/>
              </a:rPr>
              <a:t>ESP32-</a:t>
            </a:r>
            <a:r>
              <a:rPr dirty="0" sz="2050" b="1">
                <a:latin typeface="Times New Roman"/>
                <a:cs typeface="Times New Roman"/>
              </a:rPr>
              <a:t>CAM,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and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MPU6050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using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wireless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protocols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and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motion</a:t>
            </a:r>
            <a:r>
              <a:rPr dirty="0" sz="2050" spc="-65" b="1">
                <a:latin typeface="Times New Roman"/>
                <a:cs typeface="Times New Roman"/>
              </a:rPr>
              <a:t> </a:t>
            </a:r>
            <a:r>
              <a:rPr dirty="0" sz="2050" b="1">
                <a:latin typeface="Times New Roman"/>
                <a:cs typeface="Times New Roman"/>
              </a:rPr>
              <a:t>data</a:t>
            </a:r>
            <a:r>
              <a:rPr dirty="0" sz="2050" spc="-60" b="1">
                <a:latin typeface="Times New Roman"/>
                <a:cs typeface="Times New Roman"/>
              </a:rPr>
              <a:t> </a:t>
            </a:r>
            <a:r>
              <a:rPr dirty="0" sz="2050" spc="-10" b="1">
                <a:latin typeface="Times New Roman"/>
                <a:cs typeface="Times New Roman"/>
              </a:rPr>
              <a:t>processing.</a:t>
            </a:r>
            <a:endParaRPr sz="2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205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dirty="0" sz="1950" b="1">
                <a:latin typeface="Times New Roman"/>
                <a:cs typeface="Times New Roman"/>
              </a:rPr>
              <a:t>K5</a:t>
            </a:r>
            <a:r>
              <a:rPr dirty="0" sz="1950" spc="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–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Design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spc="-10" b="1">
                <a:latin typeface="Times New Roman"/>
                <a:cs typeface="Times New Roman"/>
              </a:rPr>
              <a:t>knowledge</a:t>
            </a:r>
            <a:endParaRPr sz="1950">
              <a:latin typeface="Times New Roman"/>
              <a:cs typeface="Times New Roman"/>
            </a:endParaRPr>
          </a:p>
          <a:p>
            <a:pPr marL="702945">
              <a:lnSpc>
                <a:spcPct val="100000"/>
              </a:lnSpc>
              <a:spcBef>
                <a:spcPts val="360"/>
              </a:spcBef>
            </a:pPr>
            <a:r>
              <a:rPr dirty="0" sz="1950" b="1">
                <a:latin typeface="Times New Roman"/>
                <a:cs typeface="Times New Roman"/>
              </a:rPr>
              <a:t>→</a:t>
            </a:r>
            <a:r>
              <a:rPr dirty="0" sz="1950" spc="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Designed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a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wireless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gesture-controlled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vehicle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that</a:t>
            </a:r>
            <a:r>
              <a:rPr dirty="0" sz="1950" spc="1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processes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sensor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input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and</a:t>
            </a:r>
            <a:r>
              <a:rPr dirty="0" sz="1950" spc="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drives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motors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in</a:t>
            </a:r>
            <a:r>
              <a:rPr dirty="0" sz="1950" spc="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real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spc="-10" b="1">
                <a:latin typeface="Times New Roman"/>
                <a:cs typeface="Times New Roman"/>
              </a:rPr>
              <a:t>time.</a:t>
            </a:r>
            <a:endParaRPr sz="1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95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Times New Roman"/>
                <a:cs typeface="Times New Roman"/>
              </a:rPr>
              <a:t>K6 – Engineering practice </a:t>
            </a:r>
            <a:r>
              <a:rPr dirty="0" sz="2000" spc="-10" b="1">
                <a:latin typeface="Times New Roman"/>
                <a:cs typeface="Times New Roman"/>
              </a:rPr>
              <a:t>knowledge</a:t>
            </a:r>
            <a:endParaRPr sz="2000">
              <a:latin typeface="Times New Roman"/>
              <a:cs typeface="Times New Roman"/>
            </a:endParaRPr>
          </a:p>
          <a:p>
            <a:pPr marL="793115">
              <a:lnSpc>
                <a:spcPct val="100000"/>
              </a:lnSpc>
              <a:spcBef>
                <a:spcPts val="375"/>
              </a:spcBef>
            </a:pPr>
            <a:r>
              <a:rPr dirty="0" sz="2000" b="1">
                <a:latin typeface="Times New Roman"/>
                <a:cs typeface="Times New Roman"/>
              </a:rPr>
              <a:t>→ Implemented real-world testing, debugging, calibration, and synchronization between sender and receiver </a:t>
            </a:r>
            <a:r>
              <a:rPr dirty="0" sz="2000" spc="-10" b="1">
                <a:latin typeface="Times New Roman"/>
                <a:cs typeface="Times New Roman"/>
              </a:rPr>
              <a:t>modules.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2000">
              <a:latin typeface="Times New Roman"/>
              <a:cs typeface="Times New Roman"/>
            </a:endParaRPr>
          </a:p>
          <a:p>
            <a:pPr marL="389890">
              <a:lnSpc>
                <a:spcPct val="100000"/>
              </a:lnSpc>
            </a:pPr>
            <a:r>
              <a:rPr dirty="0" sz="1950" b="1">
                <a:latin typeface="Times New Roman"/>
                <a:cs typeface="Times New Roman"/>
              </a:rPr>
              <a:t>K7</a:t>
            </a:r>
            <a:r>
              <a:rPr dirty="0" sz="1950" spc="2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–</a:t>
            </a:r>
            <a:r>
              <a:rPr dirty="0" sz="1950" spc="3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Societal</a:t>
            </a:r>
            <a:r>
              <a:rPr dirty="0" sz="1950" spc="3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and</a:t>
            </a:r>
            <a:r>
              <a:rPr dirty="0" sz="1950" spc="3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ethical</a:t>
            </a:r>
            <a:r>
              <a:rPr dirty="0" sz="1950" spc="25" b="1">
                <a:latin typeface="Times New Roman"/>
                <a:cs typeface="Times New Roman"/>
              </a:rPr>
              <a:t> </a:t>
            </a:r>
            <a:r>
              <a:rPr dirty="0" sz="1950" spc="-10" b="1">
                <a:latin typeface="Times New Roman"/>
                <a:cs typeface="Times New Roman"/>
              </a:rPr>
              <a:t>awareness</a:t>
            </a:r>
            <a:endParaRPr sz="1950">
              <a:latin typeface="Times New Roman"/>
              <a:cs typeface="Times New Roman"/>
            </a:endParaRPr>
          </a:p>
          <a:p>
            <a:pPr marL="715010">
              <a:lnSpc>
                <a:spcPct val="100000"/>
              </a:lnSpc>
              <a:spcBef>
                <a:spcPts val="360"/>
              </a:spcBef>
            </a:pPr>
            <a:r>
              <a:rPr dirty="0" sz="1950" b="1">
                <a:latin typeface="Times New Roman"/>
                <a:cs typeface="Times New Roman"/>
              </a:rPr>
              <a:t>→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Designed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to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support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rescue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and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surveillance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operations,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reducing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human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risk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and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promoting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safe,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efficient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use</a:t>
            </a:r>
            <a:r>
              <a:rPr dirty="0" sz="1950" spc="20" b="1">
                <a:latin typeface="Times New Roman"/>
                <a:cs typeface="Times New Roman"/>
              </a:rPr>
              <a:t> </a:t>
            </a:r>
            <a:r>
              <a:rPr dirty="0" sz="1950" b="1">
                <a:latin typeface="Times New Roman"/>
                <a:cs typeface="Times New Roman"/>
              </a:rPr>
              <a:t>of</a:t>
            </a:r>
            <a:r>
              <a:rPr dirty="0" sz="1950" spc="15" b="1">
                <a:latin typeface="Times New Roman"/>
                <a:cs typeface="Times New Roman"/>
              </a:rPr>
              <a:t> </a:t>
            </a:r>
            <a:r>
              <a:rPr dirty="0" sz="1950" spc="-10" b="1">
                <a:latin typeface="Times New Roman"/>
                <a:cs typeface="Times New Roman"/>
              </a:rPr>
              <a:t>technology.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351114" y="2274404"/>
            <a:ext cx="6970395" cy="8046084"/>
            <a:chOff x="11351114" y="2274404"/>
            <a:chExt cx="6970395" cy="804608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1114" y="2274404"/>
              <a:ext cx="6936884" cy="801259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7759" y="4202589"/>
              <a:ext cx="123382" cy="12338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25744" y="4484609"/>
              <a:ext cx="123382" cy="123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0696" y="4769568"/>
              <a:ext cx="123383" cy="12338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939021" y="6766178"/>
              <a:ext cx="2349500" cy="3521075"/>
            </a:xfrm>
            <a:custGeom>
              <a:avLst/>
              <a:gdLst/>
              <a:ahLst/>
              <a:cxnLst/>
              <a:rect l="l" t="t" r="r" b="b"/>
              <a:pathLst>
                <a:path w="2349500" h="3521075">
                  <a:moveTo>
                    <a:pt x="159753" y="3520821"/>
                  </a:moveTo>
                  <a:lnTo>
                    <a:pt x="80048" y="3441115"/>
                  </a:lnTo>
                  <a:lnTo>
                    <a:pt x="0" y="3520821"/>
                  </a:lnTo>
                  <a:lnTo>
                    <a:pt x="159753" y="3520821"/>
                  </a:lnTo>
                  <a:close/>
                </a:path>
                <a:path w="2349500" h="3521075">
                  <a:moveTo>
                    <a:pt x="2348966" y="0"/>
                  </a:moveTo>
                  <a:lnTo>
                    <a:pt x="344436" y="2004568"/>
                  </a:lnTo>
                  <a:lnTo>
                    <a:pt x="1861959" y="3520821"/>
                  </a:lnTo>
                  <a:lnTo>
                    <a:pt x="2348966" y="3520821"/>
                  </a:lnTo>
                  <a:lnTo>
                    <a:pt x="2348966" y="0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218281" y="5723286"/>
              <a:ext cx="4069715" cy="4563745"/>
            </a:xfrm>
            <a:custGeom>
              <a:avLst/>
              <a:gdLst/>
              <a:ahLst/>
              <a:cxnLst/>
              <a:rect l="l" t="t" r="r" b="b"/>
              <a:pathLst>
                <a:path w="4069715" h="4563745">
                  <a:moveTo>
                    <a:pt x="493544" y="4563713"/>
                  </a:moveTo>
                  <a:lnTo>
                    <a:pt x="0" y="4069782"/>
                  </a:lnTo>
                  <a:lnTo>
                    <a:pt x="4069717" y="0"/>
                  </a:lnTo>
                </a:path>
                <a:path w="4069715" h="4563745">
                  <a:moveTo>
                    <a:pt x="4069717" y="2243562"/>
                  </a:moveTo>
                  <a:lnTo>
                    <a:pt x="4059862" y="2233708"/>
                  </a:lnTo>
                  <a:lnTo>
                    <a:pt x="4069717" y="2223836"/>
                  </a:lnTo>
                </a:path>
              </a:pathLst>
            </a:custGeom>
            <a:ln w="66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710104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129931" y="7518614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</a:pathLst>
            </a:custGeom>
            <a:ln w="323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855158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583116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311075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02608" y="5584298"/>
            <a:ext cx="3501567" cy="3904338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32346" y="604684"/>
            <a:ext cx="8535035" cy="10191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CEP</a:t>
            </a:r>
            <a:r>
              <a:rPr dirty="0" sz="6500" spc="-30"/>
              <a:t> </a:t>
            </a:r>
            <a:r>
              <a:rPr dirty="0" sz="6500"/>
              <a:t>Outcome</a:t>
            </a:r>
            <a:r>
              <a:rPr dirty="0" sz="6500" spc="-20"/>
              <a:t> </a:t>
            </a:r>
            <a:r>
              <a:rPr dirty="0" sz="6500" spc="-10"/>
              <a:t>Mapping</a:t>
            </a:r>
            <a:endParaRPr sz="6500"/>
          </a:p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8359" y="2780772"/>
            <a:ext cx="77942" cy="77942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31040" y="1934812"/>
            <a:ext cx="13733144" cy="1422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529955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latin typeface="Times New Roman"/>
                <a:cs typeface="Times New Roman"/>
              </a:rPr>
              <a:t>Complex</a:t>
            </a:r>
            <a:r>
              <a:rPr dirty="0" sz="2700" spc="-100" b="1">
                <a:latin typeface="Times New Roman"/>
                <a:cs typeface="Times New Roman"/>
              </a:rPr>
              <a:t> </a:t>
            </a:r>
            <a:r>
              <a:rPr dirty="0" sz="2700" b="1">
                <a:latin typeface="Times New Roman"/>
                <a:cs typeface="Times New Roman"/>
              </a:rPr>
              <a:t>Engineering</a:t>
            </a:r>
            <a:r>
              <a:rPr dirty="0" sz="2700" spc="-95" b="1">
                <a:latin typeface="Times New Roman"/>
                <a:cs typeface="Times New Roman"/>
              </a:rPr>
              <a:t> </a:t>
            </a:r>
            <a:r>
              <a:rPr dirty="0" sz="2700" b="1">
                <a:latin typeface="Times New Roman"/>
                <a:cs typeface="Times New Roman"/>
              </a:rPr>
              <a:t>Problem</a:t>
            </a:r>
            <a:r>
              <a:rPr dirty="0" sz="2700" spc="-100" b="1">
                <a:latin typeface="Times New Roman"/>
                <a:cs typeface="Times New Roman"/>
              </a:rPr>
              <a:t> </a:t>
            </a:r>
            <a:r>
              <a:rPr dirty="0" sz="2700" spc="-20" b="1">
                <a:latin typeface="Times New Roman"/>
                <a:cs typeface="Times New Roman"/>
              </a:rPr>
              <a:t>(P):</a:t>
            </a:r>
            <a:endParaRPr sz="2700">
              <a:latin typeface="Times New Roman"/>
              <a:cs typeface="Times New Roman"/>
            </a:endParaRPr>
          </a:p>
          <a:p>
            <a:pPr algn="ctr" marR="8583295">
              <a:lnSpc>
                <a:spcPct val="100000"/>
              </a:lnSpc>
              <a:spcBef>
                <a:spcPts val="2039"/>
              </a:spcBef>
            </a:pPr>
            <a:r>
              <a:rPr dirty="0" sz="2200" b="1">
                <a:latin typeface="Times New Roman"/>
                <a:cs typeface="Times New Roman"/>
              </a:rPr>
              <a:t>P1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–</a:t>
            </a:r>
            <a:r>
              <a:rPr dirty="0" sz="2200" spc="20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Depth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of</a:t>
            </a:r>
            <a:r>
              <a:rPr dirty="0" sz="2200" spc="20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Knowledge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spc="-10" b="1">
                <a:latin typeface="Times New Roman"/>
                <a:cs typeface="Times New Roman"/>
              </a:rPr>
              <a:t>Required:</a:t>
            </a:r>
            <a:endParaRPr sz="2200">
              <a:latin typeface="Times New Roman"/>
              <a:cs typeface="Times New Roman"/>
            </a:endParaRPr>
          </a:p>
          <a:p>
            <a:pPr marL="690245">
              <a:lnSpc>
                <a:spcPct val="100000"/>
              </a:lnSpc>
              <a:spcBef>
                <a:spcPts val="430"/>
              </a:spcBef>
            </a:pPr>
            <a:r>
              <a:rPr dirty="0" sz="2200" b="1">
                <a:latin typeface="Times New Roman"/>
                <a:cs typeface="Times New Roman"/>
              </a:rPr>
              <a:t>→Requires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understanding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of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motion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sensors,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microcontrollers,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real-time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signal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transmission,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and</a:t>
            </a:r>
            <a:r>
              <a:rPr dirty="0" sz="2200" spc="1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IoT-</a:t>
            </a:r>
            <a:r>
              <a:rPr dirty="0" sz="2200" spc="-10" b="1">
                <a:latin typeface="Times New Roman"/>
                <a:cs typeface="Times New Roman"/>
              </a:rPr>
              <a:t>based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650290" y="2992254"/>
            <a:ext cx="3539490" cy="364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200" b="1">
                <a:latin typeface="Times New Roman"/>
                <a:cs typeface="Times New Roman"/>
              </a:rPr>
              <a:t>communication</a:t>
            </a:r>
            <a:r>
              <a:rPr dirty="0" sz="2200" spc="35" b="1">
                <a:latin typeface="Times New Roman"/>
                <a:cs typeface="Times New Roman"/>
              </a:rPr>
              <a:t> </a:t>
            </a:r>
            <a:r>
              <a:rPr dirty="0" sz="2200" spc="-10" b="1">
                <a:latin typeface="Times New Roman"/>
                <a:cs typeface="Times New Roman"/>
              </a:rPr>
              <a:t>(ESP-NOW).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1417" y="3763585"/>
            <a:ext cx="78924" cy="7892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363" y="4894803"/>
            <a:ext cx="77131" cy="77130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6084" y="5987186"/>
            <a:ext cx="80296" cy="80296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3656" y="7115162"/>
            <a:ext cx="86203" cy="86203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111251" y="3523069"/>
            <a:ext cx="14710410" cy="417957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525"/>
              </a:spcBef>
            </a:pPr>
            <a:r>
              <a:rPr dirty="0" sz="2300" b="1">
                <a:latin typeface="Times New Roman"/>
                <a:cs typeface="Times New Roman"/>
              </a:rPr>
              <a:t>P2</a:t>
            </a:r>
            <a:r>
              <a:rPr dirty="0" sz="2300" spc="-50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–</a:t>
            </a:r>
            <a:r>
              <a:rPr dirty="0" sz="2300" spc="-50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Conflicting</a:t>
            </a:r>
            <a:r>
              <a:rPr dirty="0" sz="2300" spc="-45" b="1">
                <a:latin typeface="Times New Roman"/>
                <a:cs typeface="Times New Roman"/>
              </a:rPr>
              <a:t> </a:t>
            </a:r>
            <a:r>
              <a:rPr dirty="0" sz="2300" spc="-10" b="1">
                <a:latin typeface="Times New Roman"/>
                <a:cs typeface="Times New Roman"/>
              </a:rPr>
              <a:t>Requirements:</a:t>
            </a:r>
            <a:endParaRPr sz="2300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425"/>
              </a:spcBef>
            </a:pPr>
            <a:r>
              <a:rPr dirty="0" sz="2300" b="1">
                <a:latin typeface="Times New Roman"/>
                <a:cs typeface="Times New Roman"/>
              </a:rPr>
              <a:t>→Balancing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system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response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speed,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stability,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range,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and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power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consumption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while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b="1">
                <a:latin typeface="Times New Roman"/>
                <a:cs typeface="Times New Roman"/>
              </a:rPr>
              <a:t>maintaining</a:t>
            </a:r>
            <a:r>
              <a:rPr dirty="0" sz="2300" spc="-85" b="1">
                <a:latin typeface="Times New Roman"/>
                <a:cs typeface="Times New Roman"/>
              </a:rPr>
              <a:t> </a:t>
            </a:r>
            <a:r>
              <a:rPr dirty="0" sz="2300" spc="-10" b="1">
                <a:latin typeface="Times New Roman"/>
                <a:cs typeface="Times New Roman"/>
              </a:rPr>
              <a:t>accuracy.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b="1">
                <a:latin typeface="Times New Roman"/>
                <a:cs typeface="Times New Roman"/>
              </a:rPr>
              <a:t>P3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– Depth of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Analysis </a:t>
            </a:r>
            <a:r>
              <a:rPr dirty="0" sz="2200" spc="-10" b="1">
                <a:latin typeface="Times New Roman"/>
                <a:cs typeface="Times New Roman"/>
              </a:rPr>
              <a:t>Required:</a:t>
            </a:r>
            <a:endParaRPr sz="2200">
              <a:latin typeface="Times New Roman"/>
              <a:cs typeface="Times New Roman"/>
            </a:endParaRPr>
          </a:p>
          <a:p>
            <a:pPr marL="307975">
              <a:lnSpc>
                <a:spcPct val="100000"/>
              </a:lnSpc>
              <a:spcBef>
                <a:spcPts val="395"/>
              </a:spcBef>
            </a:pPr>
            <a:r>
              <a:rPr dirty="0" sz="2200" b="1">
                <a:latin typeface="Times New Roman"/>
                <a:cs typeface="Times New Roman"/>
              </a:rPr>
              <a:t>→Processes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continuous motion data (yaw, pitch, roll) and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b="1">
                <a:latin typeface="Times New Roman"/>
                <a:cs typeface="Times New Roman"/>
              </a:rPr>
              <a:t>converts it into real-time control signals for motor</a:t>
            </a:r>
            <a:r>
              <a:rPr dirty="0" sz="2200" spc="-5" b="1">
                <a:latin typeface="Times New Roman"/>
                <a:cs typeface="Times New Roman"/>
              </a:rPr>
              <a:t> </a:t>
            </a:r>
            <a:r>
              <a:rPr dirty="0" sz="2200" spc="-10" b="1">
                <a:latin typeface="Times New Roman"/>
                <a:cs typeface="Times New Roman"/>
              </a:rPr>
              <a:t>movement.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200">
              <a:latin typeface="Times New Roman"/>
              <a:cs typeface="Times New Roman"/>
            </a:endParaRPr>
          </a:p>
          <a:p>
            <a:pPr marL="40640">
              <a:lnSpc>
                <a:spcPct val="100000"/>
              </a:lnSpc>
            </a:pPr>
            <a:r>
              <a:rPr dirty="0" sz="2350" b="1">
                <a:latin typeface="Times New Roman"/>
                <a:cs typeface="Times New Roman"/>
              </a:rPr>
              <a:t>P6</a:t>
            </a:r>
            <a:r>
              <a:rPr dirty="0" sz="2350" spc="-5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–</a:t>
            </a:r>
            <a:r>
              <a:rPr dirty="0" sz="2350" spc="-5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Stakeholder</a:t>
            </a:r>
            <a:r>
              <a:rPr dirty="0" sz="2350" spc="-45" b="1">
                <a:latin typeface="Times New Roman"/>
                <a:cs typeface="Times New Roman"/>
              </a:rPr>
              <a:t> </a:t>
            </a:r>
            <a:r>
              <a:rPr dirty="0" sz="2350" spc="-10" b="1">
                <a:latin typeface="Times New Roman"/>
                <a:cs typeface="Times New Roman"/>
              </a:rPr>
              <a:t>Involvement:</a:t>
            </a:r>
            <a:endParaRPr sz="2350">
              <a:latin typeface="Times New Roman"/>
              <a:cs typeface="Times New Roman"/>
            </a:endParaRPr>
          </a:p>
          <a:p>
            <a:pPr marL="353695">
              <a:lnSpc>
                <a:spcPct val="100000"/>
              </a:lnSpc>
              <a:spcBef>
                <a:spcPts val="420"/>
              </a:spcBef>
            </a:pPr>
            <a:r>
              <a:rPr dirty="0" sz="2350" b="1">
                <a:latin typeface="Times New Roman"/>
                <a:cs typeface="Times New Roman"/>
              </a:rPr>
              <a:t>→Serves</a:t>
            </a:r>
            <a:r>
              <a:rPr dirty="0" sz="2350" spc="-6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rescue</a:t>
            </a:r>
            <a:r>
              <a:rPr dirty="0" sz="2350" spc="-6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workers,</a:t>
            </a:r>
            <a:r>
              <a:rPr dirty="0" sz="2350" spc="-6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security</a:t>
            </a:r>
            <a:r>
              <a:rPr dirty="0" sz="2350" spc="-6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teams,</a:t>
            </a:r>
            <a:r>
              <a:rPr dirty="0" sz="2350" spc="-6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and</a:t>
            </a:r>
            <a:r>
              <a:rPr dirty="0" sz="2350" spc="-6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students</a:t>
            </a:r>
            <a:r>
              <a:rPr dirty="0" sz="2350" spc="-6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learning</a:t>
            </a:r>
            <a:r>
              <a:rPr dirty="0" sz="2350" spc="-6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advanced</a:t>
            </a:r>
            <a:r>
              <a:rPr dirty="0" sz="2350" spc="-65" b="1">
                <a:latin typeface="Times New Roman"/>
                <a:cs typeface="Times New Roman"/>
              </a:rPr>
              <a:t> </a:t>
            </a:r>
            <a:r>
              <a:rPr dirty="0" sz="2350" spc="-10" b="1">
                <a:latin typeface="Times New Roman"/>
                <a:cs typeface="Times New Roman"/>
              </a:rPr>
              <a:t>robotics.</a:t>
            </a:r>
            <a:endParaRPr sz="2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35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r>
              <a:rPr dirty="0" sz="2250" b="1">
                <a:latin typeface="Times New Roman"/>
                <a:cs typeface="Times New Roman"/>
              </a:rPr>
              <a:t>P7</a:t>
            </a:r>
            <a:r>
              <a:rPr dirty="0" sz="2250" spc="-3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–</a:t>
            </a:r>
            <a:r>
              <a:rPr dirty="0" sz="2250" spc="-25" b="1">
                <a:latin typeface="Times New Roman"/>
                <a:cs typeface="Times New Roman"/>
              </a:rPr>
              <a:t> </a:t>
            </a:r>
            <a:r>
              <a:rPr dirty="0" sz="2250" spc="-10" b="1">
                <a:latin typeface="Times New Roman"/>
                <a:cs typeface="Times New Roman"/>
              </a:rPr>
              <a:t>Interdependence:</a:t>
            </a:r>
            <a:endParaRPr sz="2250">
              <a:latin typeface="Times New Roman"/>
              <a:cs typeface="Times New Roman"/>
            </a:endParaRPr>
          </a:p>
          <a:p>
            <a:pPr marL="389890">
              <a:lnSpc>
                <a:spcPct val="100000"/>
              </a:lnSpc>
              <a:spcBef>
                <a:spcPts val="395"/>
              </a:spcBef>
            </a:pPr>
            <a:r>
              <a:rPr dirty="0" sz="2250" b="1">
                <a:latin typeface="Times New Roman"/>
                <a:cs typeface="Times New Roman"/>
              </a:rPr>
              <a:t>→Gesture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detection,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spc="-20" b="1">
                <a:latin typeface="Times New Roman"/>
                <a:cs typeface="Times New Roman"/>
              </a:rPr>
              <a:t>ESP-</a:t>
            </a:r>
            <a:r>
              <a:rPr dirty="0" sz="2250" b="1">
                <a:latin typeface="Times New Roman"/>
                <a:cs typeface="Times New Roman"/>
              </a:rPr>
              <a:t>NOW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spc="-10" b="1">
                <a:latin typeface="Times New Roman"/>
                <a:cs typeface="Times New Roman"/>
              </a:rPr>
              <a:t>transmission,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and</a:t>
            </a:r>
            <a:r>
              <a:rPr dirty="0" sz="2250" spc="-55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motor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control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all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depend</a:t>
            </a:r>
            <a:r>
              <a:rPr dirty="0" sz="2250" spc="-55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on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one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another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to</a:t>
            </a:r>
            <a:r>
              <a:rPr dirty="0" sz="2250" spc="-55" b="1">
                <a:latin typeface="Times New Roman"/>
                <a:cs typeface="Times New Roman"/>
              </a:rPr>
              <a:t> </a:t>
            </a:r>
            <a:r>
              <a:rPr dirty="0" sz="2250" b="1">
                <a:latin typeface="Times New Roman"/>
                <a:cs typeface="Times New Roman"/>
              </a:rPr>
              <a:t>function</a:t>
            </a:r>
            <a:r>
              <a:rPr dirty="0" sz="2250" spc="-60" b="1">
                <a:latin typeface="Times New Roman"/>
                <a:cs typeface="Times New Roman"/>
              </a:rPr>
              <a:t> </a:t>
            </a:r>
            <a:r>
              <a:rPr dirty="0" sz="2250" spc="-10" b="1">
                <a:latin typeface="Times New Roman"/>
                <a:cs typeface="Times New Roman"/>
              </a:rPr>
              <a:t>correctly.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166519" y="2409307"/>
            <a:ext cx="7155180" cy="7911465"/>
            <a:chOff x="11166519" y="2409307"/>
            <a:chExt cx="7155180" cy="79114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6519" y="2409307"/>
              <a:ext cx="7121479" cy="78776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8116" y="4240071"/>
              <a:ext cx="79883" cy="1233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23163" y="4522092"/>
              <a:ext cx="123382" cy="123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08116" y="4807050"/>
              <a:ext cx="79883" cy="1233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1147" y="4804112"/>
              <a:ext cx="123382" cy="1233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26100" y="5089072"/>
              <a:ext cx="123383" cy="1233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1055" y="5374031"/>
              <a:ext cx="76944" cy="12338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098869" y="6901080"/>
              <a:ext cx="2189480" cy="3386454"/>
            </a:xfrm>
            <a:custGeom>
              <a:avLst/>
              <a:gdLst/>
              <a:ahLst/>
              <a:cxnLst/>
              <a:rect l="l" t="t" r="r" b="b"/>
              <a:pathLst>
                <a:path w="2189480" h="3386454">
                  <a:moveTo>
                    <a:pt x="2189129" y="3385918"/>
                  </a:moveTo>
                  <a:lnTo>
                    <a:pt x="1197752" y="3385918"/>
                  </a:lnTo>
                  <a:lnTo>
                    <a:pt x="0" y="2189165"/>
                  </a:lnTo>
                  <a:lnTo>
                    <a:pt x="2189129" y="0"/>
                  </a:lnTo>
                  <a:lnTo>
                    <a:pt x="2189129" y="3385918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033686" y="5858190"/>
              <a:ext cx="4254500" cy="4429125"/>
            </a:xfrm>
            <a:custGeom>
              <a:avLst/>
              <a:gdLst/>
              <a:ahLst/>
              <a:cxnLst/>
              <a:rect l="l" t="t" r="r" b="b"/>
              <a:pathLst>
                <a:path w="4254500" h="4429125">
                  <a:moveTo>
                    <a:pt x="174290" y="4428809"/>
                  </a:moveTo>
                  <a:lnTo>
                    <a:pt x="0" y="4254383"/>
                  </a:lnTo>
                  <a:lnTo>
                    <a:pt x="4254313" y="0"/>
                  </a:lnTo>
                </a:path>
                <a:path w="4254500" h="4429125">
                  <a:moveTo>
                    <a:pt x="4254313" y="2612762"/>
                  </a:moveTo>
                  <a:lnTo>
                    <a:pt x="4059862" y="2418308"/>
                  </a:lnTo>
                  <a:lnTo>
                    <a:pt x="4254313" y="2223525"/>
                  </a:lnTo>
                </a:path>
              </a:pathLst>
            </a:custGeom>
            <a:ln w="66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710104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129931" y="7518614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855158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583116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311075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625921" y="5294643"/>
            <a:ext cx="3329344" cy="396245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862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CEP</a:t>
            </a:r>
            <a:r>
              <a:rPr dirty="0" sz="6500" spc="-30"/>
              <a:t> </a:t>
            </a:r>
            <a:r>
              <a:rPr dirty="0" sz="6500"/>
              <a:t>Outcome</a:t>
            </a:r>
            <a:r>
              <a:rPr dirty="0" sz="6500" spc="-20"/>
              <a:t> </a:t>
            </a:r>
            <a:r>
              <a:rPr dirty="0" sz="6500" spc="-10"/>
              <a:t>Mapping</a:t>
            </a:r>
            <a:endParaRPr sz="6500"/>
          </a:p>
        </p:txBody>
      </p: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9490" y="3358637"/>
            <a:ext cx="85725" cy="8572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9015" y="4639216"/>
            <a:ext cx="85725" cy="8572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9965" y="5919868"/>
            <a:ext cx="85725" cy="85724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731040" y="2067452"/>
            <a:ext cx="17333595" cy="4887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Times New Roman"/>
                <a:cs typeface="Times New Roman"/>
              </a:rPr>
              <a:t>Complex</a:t>
            </a:r>
            <a:r>
              <a:rPr dirty="0" sz="2800" spc="-8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Engineering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Activities</a:t>
            </a:r>
            <a:r>
              <a:rPr dirty="0" sz="2800" spc="-85" b="1">
                <a:latin typeface="Times New Roman"/>
                <a:cs typeface="Times New Roman"/>
              </a:rPr>
              <a:t> </a:t>
            </a:r>
            <a:r>
              <a:rPr dirty="0" sz="2800" spc="-20" b="1">
                <a:latin typeface="Times New Roman"/>
                <a:cs typeface="Times New Roman"/>
              </a:rPr>
              <a:t>(A):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10"/>
              </a:spcBef>
            </a:pPr>
            <a:endParaRPr sz="2800">
              <a:latin typeface="Times New Roman"/>
              <a:cs typeface="Times New Roman"/>
            </a:endParaRPr>
          </a:p>
          <a:p>
            <a:pPr marL="540385">
              <a:lnSpc>
                <a:spcPct val="100000"/>
              </a:lnSpc>
            </a:pPr>
            <a:r>
              <a:rPr dirty="0" sz="2450" b="1">
                <a:latin typeface="Times New Roman"/>
                <a:cs typeface="Times New Roman"/>
              </a:rPr>
              <a:t>A1</a:t>
            </a:r>
            <a:r>
              <a:rPr dirty="0" sz="2450" spc="-3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–</a:t>
            </a:r>
            <a:r>
              <a:rPr dirty="0" sz="2450" spc="-3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Range</a:t>
            </a:r>
            <a:r>
              <a:rPr dirty="0" sz="2450" spc="-3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Of</a:t>
            </a:r>
            <a:r>
              <a:rPr dirty="0" sz="2450" spc="-30" b="1">
                <a:latin typeface="Times New Roman"/>
                <a:cs typeface="Times New Roman"/>
              </a:rPr>
              <a:t> </a:t>
            </a:r>
            <a:r>
              <a:rPr dirty="0" sz="2450" spc="-10" b="1">
                <a:latin typeface="Times New Roman"/>
                <a:cs typeface="Times New Roman"/>
              </a:rPr>
              <a:t>resources:</a:t>
            </a:r>
            <a:endParaRPr sz="2450">
              <a:latin typeface="Times New Roman"/>
              <a:cs typeface="Times New Roman"/>
            </a:endParaRPr>
          </a:p>
          <a:p>
            <a:pPr marL="556260">
              <a:lnSpc>
                <a:spcPct val="100000"/>
              </a:lnSpc>
              <a:spcBef>
                <a:spcPts val="434"/>
              </a:spcBef>
            </a:pPr>
            <a:r>
              <a:rPr dirty="0" sz="2450" b="1">
                <a:latin typeface="Times New Roman"/>
                <a:cs typeface="Times New Roman"/>
              </a:rPr>
              <a:t>→Used</a:t>
            </a:r>
            <a:r>
              <a:rPr dirty="0" sz="2450" spc="-6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multiple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components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—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MPU6050,</a:t>
            </a:r>
            <a:r>
              <a:rPr dirty="0" sz="2450" spc="-6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ESP32,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spc="-20" b="1">
                <a:latin typeface="Times New Roman"/>
                <a:cs typeface="Times New Roman"/>
              </a:rPr>
              <a:t>ESP32-</a:t>
            </a:r>
            <a:r>
              <a:rPr dirty="0" sz="2450" b="1">
                <a:latin typeface="Times New Roman"/>
                <a:cs typeface="Times New Roman"/>
              </a:rPr>
              <a:t>CAM,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L298N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motor</a:t>
            </a:r>
            <a:r>
              <a:rPr dirty="0" sz="2450" spc="-6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driver,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DC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motors,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and</a:t>
            </a:r>
            <a:r>
              <a:rPr dirty="0" sz="2450" spc="-6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power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supply</a:t>
            </a:r>
            <a:r>
              <a:rPr dirty="0" sz="2450" spc="-60" b="1">
                <a:latin typeface="Times New Roman"/>
                <a:cs typeface="Times New Roman"/>
              </a:rPr>
              <a:t> </a:t>
            </a:r>
            <a:r>
              <a:rPr dirty="0" sz="2450" spc="-10" b="1">
                <a:latin typeface="Times New Roman"/>
                <a:cs typeface="Times New Roman"/>
              </a:rPr>
              <a:t>modules.</a:t>
            </a: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2450">
              <a:latin typeface="Times New Roman"/>
              <a:cs typeface="Times New Roman"/>
            </a:endParaRPr>
          </a:p>
          <a:p>
            <a:pPr marL="545465">
              <a:lnSpc>
                <a:spcPct val="100000"/>
              </a:lnSpc>
            </a:pPr>
            <a:r>
              <a:rPr dirty="0" sz="2450" b="1">
                <a:latin typeface="Times New Roman"/>
                <a:cs typeface="Times New Roman"/>
              </a:rPr>
              <a:t>A2</a:t>
            </a:r>
            <a:r>
              <a:rPr dirty="0" sz="2450" spc="-1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–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Interaction</a:t>
            </a:r>
            <a:r>
              <a:rPr dirty="0" sz="2450" spc="-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among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spc="-10" b="1">
                <a:latin typeface="Times New Roman"/>
                <a:cs typeface="Times New Roman"/>
              </a:rPr>
              <a:t>systems:</a:t>
            </a:r>
            <a:endParaRPr sz="2450">
              <a:latin typeface="Times New Roman"/>
              <a:cs typeface="Times New Roman"/>
            </a:endParaRPr>
          </a:p>
          <a:p>
            <a:pPr marL="561340">
              <a:lnSpc>
                <a:spcPct val="100000"/>
              </a:lnSpc>
              <a:spcBef>
                <a:spcPts val="509"/>
              </a:spcBef>
            </a:pPr>
            <a:r>
              <a:rPr dirty="0" sz="2450" b="1">
                <a:latin typeface="Times New Roman"/>
                <a:cs typeface="Times New Roman"/>
              </a:rPr>
              <a:t>→Gesture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(input),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wireless</a:t>
            </a:r>
            <a:r>
              <a:rPr dirty="0" sz="2450" spc="1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(transmission),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and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motor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(output)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systems</a:t>
            </a:r>
            <a:r>
              <a:rPr dirty="0" sz="2450" spc="10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communicate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and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operate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in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b="1">
                <a:latin typeface="Times New Roman"/>
                <a:cs typeface="Times New Roman"/>
              </a:rPr>
              <a:t>real</a:t>
            </a:r>
            <a:r>
              <a:rPr dirty="0" sz="2450" spc="5" b="1">
                <a:latin typeface="Times New Roman"/>
                <a:cs typeface="Times New Roman"/>
              </a:rPr>
              <a:t> </a:t>
            </a:r>
            <a:r>
              <a:rPr dirty="0" sz="2450" spc="-20" b="1">
                <a:latin typeface="Times New Roman"/>
                <a:cs typeface="Times New Roman"/>
              </a:rPr>
              <a:t>time.</a:t>
            </a: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245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  <a:spcBef>
                <a:spcPts val="5"/>
              </a:spcBef>
            </a:pPr>
            <a:r>
              <a:rPr dirty="0" sz="2350" b="1">
                <a:latin typeface="Times New Roman"/>
                <a:cs typeface="Times New Roman"/>
              </a:rPr>
              <a:t>A4</a:t>
            </a:r>
            <a:r>
              <a:rPr dirty="0" sz="2350" spc="-2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–</a:t>
            </a:r>
            <a:r>
              <a:rPr dirty="0" sz="2350" spc="-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Societal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and</a:t>
            </a:r>
            <a:r>
              <a:rPr dirty="0" sz="2350" spc="-1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Environmental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spc="-10" b="1">
                <a:latin typeface="Times New Roman"/>
                <a:cs typeface="Times New Roman"/>
              </a:rPr>
              <a:t>Consequences:</a:t>
            </a:r>
            <a:endParaRPr sz="2350">
              <a:latin typeface="Times New Roman"/>
              <a:cs typeface="Times New Roman"/>
            </a:endParaRPr>
          </a:p>
          <a:p>
            <a:pPr marL="12700" marR="2945130" indent="601980">
              <a:lnSpc>
                <a:spcPct val="117000"/>
              </a:lnSpc>
            </a:pPr>
            <a:r>
              <a:rPr dirty="0" sz="2350" b="1">
                <a:latin typeface="Times New Roman"/>
                <a:cs typeface="Times New Roman"/>
              </a:rPr>
              <a:t>→ Helps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rescuers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operate</a:t>
            </a:r>
            <a:r>
              <a:rPr dirty="0" sz="2350" spc="1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safely</a:t>
            </a:r>
            <a:r>
              <a:rPr dirty="0" sz="2350" spc="-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in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hazardous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areas,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supports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people</a:t>
            </a:r>
            <a:r>
              <a:rPr dirty="0" sz="2350" spc="1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with</a:t>
            </a:r>
            <a:r>
              <a:rPr dirty="0" sz="2350" spc="-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disabilities,</a:t>
            </a:r>
            <a:r>
              <a:rPr dirty="0" sz="2350" spc="1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and</a:t>
            </a:r>
            <a:r>
              <a:rPr dirty="0" sz="2350" spc="-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data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and </a:t>
            </a:r>
            <a:r>
              <a:rPr dirty="0" sz="2350" spc="-10" b="1">
                <a:latin typeface="Times New Roman"/>
                <a:cs typeface="Times New Roman"/>
              </a:rPr>
              <a:t>camera </a:t>
            </a:r>
            <a:r>
              <a:rPr dirty="0" sz="2350" b="1">
                <a:latin typeface="Times New Roman"/>
                <a:cs typeface="Times New Roman"/>
              </a:rPr>
              <a:t>use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in surveillance</a:t>
            </a:r>
            <a:r>
              <a:rPr dirty="0" sz="2350" spc="1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are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handled</a:t>
            </a:r>
            <a:r>
              <a:rPr dirty="0" sz="2350" spc="-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responsibly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to protect</a:t>
            </a:r>
            <a:r>
              <a:rPr dirty="0" sz="2350" spc="10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privacy</a:t>
            </a:r>
            <a:r>
              <a:rPr dirty="0" sz="2350" spc="-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and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b="1">
                <a:latin typeface="Times New Roman"/>
                <a:cs typeface="Times New Roman"/>
              </a:rPr>
              <a:t>prevent</a:t>
            </a:r>
            <a:r>
              <a:rPr dirty="0" sz="2350" spc="5" b="1">
                <a:latin typeface="Times New Roman"/>
                <a:cs typeface="Times New Roman"/>
              </a:rPr>
              <a:t> </a:t>
            </a:r>
            <a:r>
              <a:rPr dirty="0" sz="2350" spc="-10" b="1">
                <a:latin typeface="Times New Roman"/>
                <a:cs typeface="Times New Roman"/>
              </a:rPr>
              <a:t>misuse.</a:t>
            </a:r>
            <a:endParaRPr sz="2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336608" y="3461463"/>
            <a:ext cx="5984875" cy="6859270"/>
            <a:chOff x="12336608" y="3461463"/>
            <a:chExt cx="5984875" cy="68592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6608" y="3461463"/>
              <a:ext cx="5951390" cy="682553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268958" y="7953236"/>
              <a:ext cx="1019175" cy="2037714"/>
            </a:xfrm>
            <a:custGeom>
              <a:avLst/>
              <a:gdLst/>
              <a:ahLst/>
              <a:cxnLst/>
              <a:rect l="l" t="t" r="r" b="b"/>
              <a:pathLst>
                <a:path w="1019175" h="2037715">
                  <a:moveTo>
                    <a:pt x="1019040" y="2037246"/>
                  </a:moveTo>
                  <a:lnTo>
                    <a:pt x="0" y="1019056"/>
                  </a:lnTo>
                  <a:lnTo>
                    <a:pt x="1019040" y="0"/>
                  </a:lnTo>
                  <a:lnTo>
                    <a:pt x="1019040" y="2037246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03775" y="6910345"/>
              <a:ext cx="3084830" cy="3376929"/>
            </a:xfrm>
            <a:custGeom>
              <a:avLst/>
              <a:gdLst/>
              <a:ahLst/>
              <a:cxnLst/>
              <a:rect l="l" t="t" r="r" b="b"/>
              <a:pathLst>
                <a:path w="3084830" h="3376929">
                  <a:moveTo>
                    <a:pt x="292151" y="3376653"/>
                  </a:moveTo>
                  <a:lnTo>
                    <a:pt x="0" y="3084273"/>
                  </a:lnTo>
                  <a:lnTo>
                    <a:pt x="3084223" y="0"/>
                  </a:lnTo>
                </a:path>
              </a:pathLst>
            </a:custGeom>
            <a:ln w="66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129931" y="7518614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855158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583116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311075" y="9258300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5394" y="6027251"/>
            <a:ext cx="3329344" cy="39624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862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120"/>
              </a:spcBef>
            </a:pPr>
            <a:r>
              <a:rPr dirty="0" sz="6500" spc="-10"/>
              <a:t>Conclusion</a:t>
            </a:r>
            <a:endParaRPr sz="6500"/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57" y="2991726"/>
            <a:ext cx="111462" cy="11146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457" y="4007272"/>
            <a:ext cx="111462" cy="11146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457" y="4515044"/>
            <a:ext cx="111462" cy="11146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0457" y="5530590"/>
            <a:ext cx="111462" cy="111462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70295" y="2717288"/>
            <a:ext cx="14446250" cy="40881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7790" marR="1585595">
              <a:lnSpc>
                <a:spcPct val="116900"/>
              </a:lnSpc>
              <a:spcBef>
                <a:spcPts val="95"/>
              </a:spcBef>
            </a:pPr>
            <a:r>
              <a:rPr dirty="0" sz="2850" spc="90">
                <a:latin typeface="Trebuchet MS"/>
                <a:cs typeface="Trebuchet MS"/>
              </a:rPr>
              <a:t>We</a:t>
            </a:r>
            <a:r>
              <a:rPr dirty="0" sz="2850" spc="-114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successfully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 spc="-155">
                <a:latin typeface="Trebuchet MS"/>
                <a:cs typeface="Trebuchet MS"/>
              </a:rPr>
              <a:t>built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and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 spc="-60">
                <a:latin typeface="Trebuchet MS"/>
                <a:cs typeface="Trebuchet MS"/>
              </a:rPr>
              <a:t>tested</a:t>
            </a:r>
            <a:r>
              <a:rPr dirty="0" sz="2850" spc="-114">
                <a:latin typeface="Trebuchet MS"/>
                <a:cs typeface="Trebuchet MS"/>
              </a:rPr>
              <a:t> </a:t>
            </a:r>
            <a:r>
              <a:rPr dirty="0" sz="2850" spc="60">
                <a:latin typeface="Trebuchet MS"/>
                <a:cs typeface="Trebuchet MS"/>
              </a:rPr>
              <a:t>a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 spc="-30">
                <a:latin typeface="Trebuchet MS"/>
                <a:cs typeface="Trebuchet MS"/>
              </a:rPr>
              <a:t>gesture-</a:t>
            </a:r>
            <a:r>
              <a:rPr dirty="0" sz="2850" spc="-80">
                <a:latin typeface="Trebuchet MS"/>
                <a:cs typeface="Trebuchet MS"/>
              </a:rPr>
              <a:t>controlled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 spc="-25">
                <a:latin typeface="Trebuchet MS"/>
                <a:cs typeface="Trebuchet MS"/>
              </a:rPr>
              <a:t>car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 spc="50">
                <a:latin typeface="Trebuchet MS"/>
                <a:cs typeface="Trebuchet MS"/>
              </a:rPr>
              <a:t>using</a:t>
            </a:r>
            <a:r>
              <a:rPr dirty="0" sz="2850" spc="-110">
                <a:latin typeface="Trebuchet MS"/>
                <a:cs typeface="Trebuchet MS"/>
              </a:rPr>
              <a:t> </a:t>
            </a:r>
            <a:r>
              <a:rPr dirty="0" sz="2850" spc="185">
                <a:latin typeface="Trebuchet MS"/>
                <a:cs typeface="Trebuchet MS"/>
              </a:rPr>
              <a:t>ESP32-</a:t>
            </a:r>
            <a:r>
              <a:rPr dirty="0" sz="2850" spc="305">
                <a:latin typeface="Trebuchet MS"/>
                <a:cs typeface="Trebuchet MS"/>
              </a:rPr>
              <a:t>CAM</a:t>
            </a:r>
            <a:r>
              <a:rPr dirty="0" sz="2850" spc="-114">
                <a:latin typeface="Trebuchet MS"/>
                <a:cs typeface="Trebuchet MS"/>
              </a:rPr>
              <a:t> </a:t>
            </a:r>
            <a:r>
              <a:rPr dirty="0" sz="2850" spc="-25">
                <a:latin typeface="Trebuchet MS"/>
                <a:cs typeface="Trebuchet MS"/>
              </a:rPr>
              <a:t>and </a:t>
            </a:r>
            <a:r>
              <a:rPr dirty="0" sz="2850" spc="100">
                <a:latin typeface="Trebuchet MS"/>
                <a:cs typeface="Trebuchet MS"/>
              </a:rPr>
              <a:t>MPU6050.</a:t>
            </a:r>
            <a:endParaRPr sz="2850">
              <a:latin typeface="Trebuchet MS"/>
              <a:cs typeface="Trebuchet MS"/>
            </a:endParaRPr>
          </a:p>
          <a:p>
            <a:pPr marL="97790" marR="530225">
              <a:lnSpc>
                <a:spcPct val="116900"/>
              </a:lnSpc>
            </a:pPr>
            <a:r>
              <a:rPr dirty="0" sz="2850">
                <a:latin typeface="Trebuchet MS"/>
                <a:cs typeface="Trebuchet MS"/>
              </a:rPr>
              <a:t>The</a:t>
            </a:r>
            <a:r>
              <a:rPr dirty="0" sz="2850" spc="-105">
                <a:latin typeface="Trebuchet MS"/>
                <a:cs typeface="Trebuchet MS"/>
              </a:rPr>
              <a:t> </a:t>
            </a:r>
            <a:r>
              <a:rPr dirty="0" sz="2850" spc="-25">
                <a:latin typeface="Trebuchet MS"/>
                <a:cs typeface="Trebuchet MS"/>
              </a:rPr>
              <a:t>car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moved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 spc="-90">
                <a:latin typeface="Trebuchet MS"/>
                <a:cs typeface="Trebuchet MS"/>
              </a:rPr>
              <a:t>correctly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 spc="75">
                <a:latin typeface="Trebuchet MS"/>
                <a:cs typeface="Trebuchet MS"/>
              </a:rPr>
              <a:t>based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on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hand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 spc="-185">
                <a:latin typeface="Trebuchet MS"/>
                <a:cs typeface="Trebuchet MS"/>
              </a:rPr>
              <a:t>tilts,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showing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smooth</a:t>
            </a:r>
            <a:r>
              <a:rPr dirty="0" sz="2850" spc="-105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and</a:t>
            </a:r>
            <a:r>
              <a:rPr dirty="0" sz="2850" spc="-100">
                <a:latin typeface="Trebuchet MS"/>
                <a:cs typeface="Trebuchet MS"/>
              </a:rPr>
              <a:t> real-</a:t>
            </a:r>
            <a:r>
              <a:rPr dirty="0" sz="2850" spc="-130">
                <a:latin typeface="Trebuchet MS"/>
                <a:cs typeface="Trebuchet MS"/>
              </a:rPr>
              <a:t>time</a:t>
            </a:r>
            <a:r>
              <a:rPr dirty="0" sz="2850" spc="-100">
                <a:latin typeface="Trebuchet MS"/>
                <a:cs typeface="Trebuchet MS"/>
              </a:rPr>
              <a:t> </a:t>
            </a:r>
            <a:r>
              <a:rPr dirty="0" sz="2850" spc="-10">
                <a:latin typeface="Trebuchet MS"/>
                <a:cs typeface="Trebuchet MS"/>
              </a:rPr>
              <a:t>control. </a:t>
            </a:r>
            <a:r>
              <a:rPr dirty="0" sz="2850" spc="145">
                <a:latin typeface="Trebuchet MS"/>
                <a:cs typeface="Trebuchet MS"/>
              </a:rPr>
              <a:t>Some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-25">
                <a:latin typeface="Trebuchet MS"/>
                <a:cs typeface="Trebuchet MS"/>
              </a:rPr>
              <a:t>parts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-120">
                <a:latin typeface="Trebuchet MS"/>
                <a:cs typeface="Trebuchet MS"/>
              </a:rPr>
              <a:t>like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165">
                <a:latin typeface="Trebuchet MS"/>
                <a:cs typeface="Trebuchet MS"/>
              </a:rPr>
              <a:t>GPS,</a:t>
            </a:r>
            <a:r>
              <a:rPr dirty="0" sz="2850" spc="-135">
                <a:latin typeface="Trebuchet MS"/>
                <a:cs typeface="Trebuchet MS"/>
              </a:rPr>
              <a:t> </a:t>
            </a:r>
            <a:r>
              <a:rPr dirty="0" sz="2850" spc="-30">
                <a:latin typeface="Trebuchet MS"/>
                <a:cs typeface="Trebuchet MS"/>
              </a:rPr>
              <a:t>servo,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and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100">
                <a:latin typeface="Trebuchet MS"/>
                <a:cs typeface="Trebuchet MS"/>
              </a:rPr>
              <a:t>sensors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-10">
                <a:latin typeface="Trebuchet MS"/>
                <a:cs typeface="Trebuchet MS"/>
              </a:rPr>
              <a:t>could</a:t>
            </a:r>
            <a:r>
              <a:rPr dirty="0" sz="2850" spc="-135">
                <a:latin typeface="Trebuchet MS"/>
                <a:cs typeface="Trebuchet MS"/>
              </a:rPr>
              <a:t> </a:t>
            </a:r>
            <a:r>
              <a:rPr dirty="0" sz="2850" spc="-100">
                <a:latin typeface="Trebuchet MS"/>
                <a:cs typeface="Trebuchet MS"/>
              </a:rPr>
              <a:t>not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be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added</a:t>
            </a:r>
            <a:r>
              <a:rPr dirty="0" sz="2850" spc="-135">
                <a:latin typeface="Trebuchet MS"/>
                <a:cs typeface="Trebuchet MS"/>
              </a:rPr>
              <a:t> </a:t>
            </a:r>
            <a:r>
              <a:rPr dirty="0" sz="2850" spc="60">
                <a:latin typeface="Trebuchet MS"/>
                <a:cs typeface="Trebuchet MS"/>
              </a:rPr>
              <a:t>because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-110">
                <a:latin typeface="Trebuchet MS"/>
                <a:cs typeface="Trebuchet MS"/>
              </a:rPr>
              <a:t>of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-50">
                <a:latin typeface="Trebuchet MS"/>
                <a:cs typeface="Trebuchet MS"/>
              </a:rPr>
              <a:t>hardware</a:t>
            </a:r>
            <a:r>
              <a:rPr dirty="0" sz="2850" spc="-140">
                <a:latin typeface="Trebuchet MS"/>
                <a:cs typeface="Trebuchet MS"/>
              </a:rPr>
              <a:t> </a:t>
            </a:r>
            <a:r>
              <a:rPr dirty="0" sz="2850" spc="-25">
                <a:latin typeface="Trebuchet MS"/>
                <a:cs typeface="Trebuchet MS"/>
              </a:rPr>
              <a:t>and </a:t>
            </a:r>
            <a:r>
              <a:rPr dirty="0" sz="2850">
                <a:latin typeface="Trebuchet MS"/>
                <a:cs typeface="Trebuchet MS"/>
              </a:rPr>
              <a:t>coding</a:t>
            </a:r>
            <a:r>
              <a:rPr dirty="0" sz="2850" spc="-55">
                <a:latin typeface="Trebuchet MS"/>
                <a:cs typeface="Trebuchet MS"/>
              </a:rPr>
              <a:t> </a:t>
            </a:r>
            <a:r>
              <a:rPr dirty="0" sz="2850" spc="35">
                <a:latin typeface="Trebuchet MS"/>
                <a:cs typeface="Trebuchet MS"/>
              </a:rPr>
              <a:t>issues.</a:t>
            </a:r>
            <a:endParaRPr sz="2850">
              <a:latin typeface="Trebuchet MS"/>
              <a:cs typeface="Trebuchet MS"/>
            </a:endParaRPr>
          </a:p>
          <a:p>
            <a:pPr marL="97790" marR="5080">
              <a:lnSpc>
                <a:spcPct val="116900"/>
              </a:lnSpc>
            </a:pPr>
            <a:r>
              <a:rPr dirty="0" sz="2850">
                <a:latin typeface="Trebuchet MS"/>
                <a:cs typeface="Trebuchet MS"/>
              </a:rPr>
              <a:t>In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105">
                <a:latin typeface="Trebuchet MS"/>
                <a:cs typeface="Trebuchet MS"/>
              </a:rPr>
              <a:t>the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160">
                <a:latin typeface="Trebuchet MS"/>
                <a:cs typeface="Trebuchet MS"/>
              </a:rPr>
              <a:t>future,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30">
                <a:latin typeface="Trebuchet MS"/>
                <a:cs typeface="Trebuchet MS"/>
              </a:rPr>
              <a:t>we</a:t>
            </a:r>
            <a:r>
              <a:rPr dirty="0" sz="2850" spc="-145">
                <a:latin typeface="Trebuchet MS"/>
                <a:cs typeface="Trebuchet MS"/>
              </a:rPr>
              <a:t> </a:t>
            </a:r>
            <a:r>
              <a:rPr dirty="0" sz="2850" spc="-35">
                <a:latin typeface="Trebuchet MS"/>
                <a:cs typeface="Trebuchet MS"/>
              </a:rPr>
              <a:t>plan</a:t>
            </a:r>
            <a:r>
              <a:rPr dirty="0" sz="2850" spc="-150">
                <a:latin typeface="Trebuchet MS"/>
                <a:cs typeface="Trebuchet MS"/>
              </a:rPr>
              <a:t> to </a:t>
            </a:r>
            <a:r>
              <a:rPr dirty="0" sz="2850" spc="-45">
                <a:latin typeface="Trebuchet MS"/>
                <a:cs typeface="Trebuchet MS"/>
              </a:rPr>
              <a:t>include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330">
                <a:latin typeface="Trebuchet MS"/>
                <a:cs typeface="Trebuchet MS"/>
              </a:rPr>
              <a:t>GPS</a:t>
            </a:r>
            <a:r>
              <a:rPr dirty="0" sz="2850" spc="-145">
                <a:latin typeface="Trebuchet MS"/>
                <a:cs typeface="Trebuchet MS"/>
              </a:rPr>
              <a:t> </a:t>
            </a:r>
            <a:r>
              <a:rPr dirty="0" sz="2850" spc="-85">
                <a:latin typeface="Trebuchet MS"/>
                <a:cs typeface="Trebuchet MS"/>
              </a:rPr>
              <a:t>tracking,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114">
                <a:latin typeface="Trebuchet MS"/>
                <a:cs typeface="Trebuchet MS"/>
              </a:rPr>
              <a:t>object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95">
                <a:latin typeface="Trebuchet MS"/>
                <a:cs typeface="Trebuchet MS"/>
              </a:rPr>
              <a:t>detection,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and</a:t>
            </a:r>
            <a:r>
              <a:rPr dirty="0" sz="2850" spc="-145">
                <a:latin typeface="Trebuchet MS"/>
                <a:cs typeface="Trebuchet MS"/>
              </a:rPr>
              <a:t> </a:t>
            </a:r>
            <a:r>
              <a:rPr dirty="0" sz="2850" spc="-135">
                <a:latin typeface="Trebuchet MS"/>
                <a:cs typeface="Trebuchet MS"/>
              </a:rPr>
              <a:t>better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105">
                <a:latin typeface="Trebuchet MS"/>
                <a:cs typeface="Trebuchet MS"/>
              </a:rPr>
              <a:t>stability</a:t>
            </a:r>
            <a:r>
              <a:rPr dirty="0" sz="2850" spc="-150">
                <a:latin typeface="Trebuchet MS"/>
                <a:cs typeface="Trebuchet MS"/>
              </a:rPr>
              <a:t> to</a:t>
            </a:r>
            <a:r>
              <a:rPr dirty="0" sz="2850" spc="-145">
                <a:latin typeface="Trebuchet MS"/>
                <a:cs typeface="Trebuchet MS"/>
              </a:rPr>
              <a:t> </a:t>
            </a:r>
            <a:r>
              <a:rPr dirty="0" sz="2850" spc="-20">
                <a:latin typeface="Trebuchet MS"/>
                <a:cs typeface="Trebuchet MS"/>
              </a:rPr>
              <a:t>make </a:t>
            </a:r>
            <a:r>
              <a:rPr dirty="0" sz="2850" spc="-105">
                <a:latin typeface="Trebuchet MS"/>
                <a:cs typeface="Trebuchet MS"/>
              </a:rPr>
              <a:t>the</a:t>
            </a:r>
            <a:r>
              <a:rPr dirty="0" sz="2850" spc="-150">
                <a:latin typeface="Trebuchet MS"/>
                <a:cs typeface="Trebuchet MS"/>
              </a:rPr>
              <a:t> </a:t>
            </a:r>
            <a:r>
              <a:rPr dirty="0" sz="2850" spc="-10">
                <a:latin typeface="Trebuchet MS"/>
                <a:cs typeface="Trebuchet MS"/>
              </a:rPr>
              <a:t>system</a:t>
            </a: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850" spc="-30">
                <a:latin typeface="Trebuchet MS"/>
                <a:cs typeface="Trebuchet MS"/>
              </a:rPr>
              <a:t>more</a:t>
            </a:r>
            <a:r>
              <a:rPr dirty="0" sz="2850" spc="-80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advanced</a:t>
            </a:r>
            <a:r>
              <a:rPr dirty="0" sz="2850" spc="-75">
                <a:latin typeface="Trebuchet MS"/>
                <a:cs typeface="Trebuchet MS"/>
              </a:rPr>
              <a:t> </a:t>
            </a:r>
            <a:r>
              <a:rPr dirty="0" sz="2850">
                <a:latin typeface="Trebuchet MS"/>
                <a:cs typeface="Trebuchet MS"/>
              </a:rPr>
              <a:t>and</a:t>
            </a:r>
            <a:r>
              <a:rPr dirty="0" sz="2850" spc="-75">
                <a:latin typeface="Trebuchet MS"/>
                <a:cs typeface="Trebuchet MS"/>
              </a:rPr>
              <a:t> </a:t>
            </a:r>
            <a:r>
              <a:rPr dirty="0" sz="2850" spc="-10">
                <a:latin typeface="Trebuchet MS"/>
                <a:cs typeface="Trebuchet MS"/>
              </a:rPr>
              <a:t>useful.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5062" y="7062808"/>
              <a:ext cx="3222936" cy="322419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012588" y="7934197"/>
              <a:ext cx="275590" cy="449580"/>
            </a:xfrm>
            <a:custGeom>
              <a:avLst/>
              <a:gdLst/>
              <a:ahLst/>
              <a:cxnLst/>
              <a:rect l="l" t="t" r="r" b="b"/>
              <a:pathLst>
                <a:path w="275590" h="449579">
                  <a:moveTo>
                    <a:pt x="59766" y="277152"/>
                  </a:moveTo>
                  <a:lnTo>
                    <a:pt x="33845" y="251218"/>
                  </a:lnTo>
                  <a:lnTo>
                    <a:pt x="25920" y="251218"/>
                  </a:lnTo>
                  <a:lnTo>
                    <a:pt x="0" y="277152"/>
                  </a:lnTo>
                  <a:lnTo>
                    <a:pt x="0" y="285089"/>
                  </a:lnTo>
                  <a:lnTo>
                    <a:pt x="25920" y="311010"/>
                  </a:lnTo>
                  <a:lnTo>
                    <a:pt x="33845" y="311010"/>
                  </a:lnTo>
                  <a:lnTo>
                    <a:pt x="59766" y="285089"/>
                  </a:lnTo>
                  <a:lnTo>
                    <a:pt x="59766" y="281114"/>
                  </a:lnTo>
                  <a:lnTo>
                    <a:pt x="59766" y="277152"/>
                  </a:lnTo>
                  <a:close/>
                </a:path>
                <a:path w="275590" h="449579">
                  <a:moveTo>
                    <a:pt x="196392" y="140487"/>
                  </a:moveTo>
                  <a:lnTo>
                    <a:pt x="170472" y="114554"/>
                  </a:lnTo>
                  <a:lnTo>
                    <a:pt x="162534" y="114554"/>
                  </a:lnTo>
                  <a:lnTo>
                    <a:pt x="136613" y="140487"/>
                  </a:lnTo>
                  <a:lnTo>
                    <a:pt x="136613" y="148412"/>
                  </a:lnTo>
                  <a:lnTo>
                    <a:pt x="162534" y="174345"/>
                  </a:lnTo>
                  <a:lnTo>
                    <a:pt x="170472" y="174345"/>
                  </a:lnTo>
                  <a:lnTo>
                    <a:pt x="196392" y="148412"/>
                  </a:lnTo>
                  <a:lnTo>
                    <a:pt x="196392" y="144449"/>
                  </a:lnTo>
                  <a:lnTo>
                    <a:pt x="196392" y="140487"/>
                  </a:lnTo>
                  <a:close/>
                </a:path>
                <a:path w="275590" h="449579">
                  <a:moveTo>
                    <a:pt x="197815" y="415251"/>
                  </a:moveTo>
                  <a:lnTo>
                    <a:pt x="171894" y="389318"/>
                  </a:lnTo>
                  <a:lnTo>
                    <a:pt x="163957" y="389318"/>
                  </a:lnTo>
                  <a:lnTo>
                    <a:pt x="138036" y="415251"/>
                  </a:lnTo>
                  <a:lnTo>
                    <a:pt x="138036" y="423176"/>
                  </a:lnTo>
                  <a:lnTo>
                    <a:pt x="163957" y="449110"/>
                  </a:lnTo>
                  <a:lnTo>
                    <a:pt x="171894" y="449110"/>
                  </a:lnTo>
                  <a:lnTo>
                    <a:pt x="197815" y="423176"/>
                  </a:lnTo>
                  <a:lnTo>
                    <a:pt x="197815" y="419214"/>
                  </a:lnTo>
                  <a:lnTo>
                    <a:pt x="197815" y="415251"/>
                  </a:lnTo>
                  <a:close/>
                </a:path>
                <a:path w="275590" h="449579">
                  <a:moveTo>
                    <a:pt x="275412" y="274764"/>
                  </a:moveTo>
                  <a:lnTo>
                    <a:pt x="274662" y="278574"/>
                  </a:lnTo>
                  <a:lnTo>
                    <a:pt x="274662" y="286512"/>
                  </a:lnTo>
                  <a:lnTo>
                    <a:pt x="275412" y="290322"/>
                  </a:lnTo>
                  <a:lnTo>
                    <a:pt x="275412" y="274764"/>
                  </a:lnTo>
                  <a:close/>
                </a:path>
                <a:path w="275590" h="449579">
                  <a:moveTo>
                    <a:pt x="275412" y="0"/>
                  </a:moveTo>
                  <a:lnTo>
                    <a:pt x="274662" y="3810"/>
                  </a:lnTo>
                  <a:lnTo>
                    <a:pt x="274662" y="11734"/>
                  </a:lnTo>
                  <a:lnTo>
                    <a:pt x="275412" y="15544"/>
                  </a:lnTo>
                  <a:lnTo>
                    <a:pt x="275412" y="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265449" y="9239616"/>
              <a:ext cx="1022985" cy="1047750"/>
            </a:xfrm>
            <a:custGeom>
              <a:avLst/>
              <a:gdLst/>
              <a:ahLst/>
              <a:cxnLst/>
              <a:rect l="l" t="t" r="r" b="b"/>
              <a:pathLst>
                <a:path w="1022984" h="1047750">
                  <a:moveTo>
                    <a:pt x="1022550" y="1047383"/>
                  </a:moveTo>
                  <a:lnTo>
                    <a:pt x="24446" y="1047383"/>
                  </a:lnTo>
                  <a:lnTo>
                    <a:pt x="0" y="1022948"/>
                  </a:lnTo>
                  <a:lnTo>
                    <a:pt x="1022550" y="0"/>
                  </a:lnTo>
                  <a:lnTo>
                    <a:pt x="1022550" y="104738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735813" y="8734209"/>
              <a:ext cx="1552575" cy="1553210"/>
            </a:xfrm>
            <a:custGeom>
              <a:avLst/>
              <a:gdLst/>
              <a:ahLst/>
              <a:cxnLst/>
              <a:rect l="l" t="t" r="r" b="b"/>
              <a:pathLst>
                <a:path w="1552575" h="1553209">
                  <a:moveTo>
                    <a:pt x="0" y="1552790"/>
                  </a:moveTo>
                  <a:lnTo>
                    <a:pt x="1552185" y="0"/>
                  </a:lnTo>
                </a:path>
                <a:path w="1552575" h="1553209">
                  <a:moveTo>
                    <a:pt x="1552185" y="1190264"/>
                  </a:moveTo>
                  <a:lnTo>
                    <a:pt x="1495938" y="1133995"/>
                  </a:lnTo>
                  <a:lnTo>
                    <a:pt x="1552185" y="1077631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4066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20"/>
              </a:spcBef>
            </a:pPr>
            <a:r>
              <a:rPr dirty="0" spc="-10"/>
              <a:t>References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6234" y="2757213"/>
            <a:ext cx="120697" cy="12069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6234" y="3305840"/>
            <a:ext cx="120697" cy="12069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6234" y="4403092"/>
            <a:ext cx="120697" cy="12069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6234" y="5500345"/>
            <a:ext cx="120697" cy="12069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6234" y="6597598"/>
            <a:ext cx="120697" cy="120697"/>
          </a:xfrm>
          <a:prstGeom prst="rect">
            <a:avLst/>
          </a:prstGeom>
        </p:spPr>
      </p:pic>
      <p:sp>
        <p:nvSpPr>
          <p:cNvPr id="16" name="object 1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7790">
              <a:lnSpc>
                <a:spcPct val="116100"/>
              </a:lnSpc>
              <a:spcBef>
                <a:spcPts val="100"/>
              </a:spcBef>
            </a:pPr>
            <a:r>
              <a:rPr dirty="0" spc="-20" b="1">
                <a:latin typeface="Times New Roman"/>
                <a:cs typeface="Times New Roman"/>
              </a:rPr>
              <a:t>ESP32-</a:t>
            </a:r>
            <a:r>
              <a:rPr dirty="0" spc="-35" b="1">
                <a:latin typeface="Times New Roman"/>
                <a:cs typeface="Times New Roman"/>
              </a:rPr>
              <a:t>WROOM-</a:t>
            </a:r>
            <a:r>
              <a:rPr dirty="0" b="1">
                <a:latin typeface="Times New Roman"/>
                <a:cs typeface="Times New Roman"/>
              </a:rPr>
              <a:t>32</a:t>
            </a:r>
            <a:r>
              <a:rPr dirty="0" spc="-55" b="1">
                <a:latin typeface="Times New Roman"/>
                <a:cs typeface="Times New Roman"/>
              </a:rPr>
              <a:t> </a:t>
            </a:r>
            <a:r>
              <a:rPr dirty="0" spc="-25" b="1">
                <a:latin typeface="Times New Roman"/>
                <a:cs typeface="Times New Roman"/>
              </a:rPr>
              <a:t>30-</a:t>
            </a:r>
            <a:r>
              <a:rPr dirty="0" b="1">
                <a:latin typeface="Times New Roman"/>
                <a:cs typeface="Times New Roman"/>
              </a:rPr>
              <a:t>pin</a:t>
            </a:r>
            <a:r>
              <a:rPr dirty="0" spc="-45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configuration:</a:t>
            </a:r>
            <a:r>
              <a:rPr dirty="0" spc="-40" b="1">
                <a:latin typeface="Times New Roman"/>
                <a:cs typeface="Times New Roman"/>
              </a:rPr>
              <a:t> </a:t>
            </a:r>
            <a:r>
              <a:rPr dirty="0" spc="-10"/>
              <a:t>https://esp32.com/viewtopic.php?t=9875 </a:t>
            </a:r>
            <a:r>
              <a:rPr dirty="0" b="1">
                <a:latin typeface="Times New Roman"/>
                <a:cs typeface="Times New Roman"/>
              </a:rPr>
              <a:t>ESP32</a:t>
            </a:r>
            <a:r>
              <a:rPr dirty="0" spc="-2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with</a:t>
            </a:r>
            <a:r>
              <a:rPr dirty="0" spc="-20" b="1">
                <a:latin typeface="Times New Roman"/>
                <a:cs typeface="Times New Roman"/>
              </a:rPr>
              <a:t> </a:t>
            </a:r>
            <a:r>
              <a:rPr dirty="0" spc="-25" b="1">
                <a:latin typeface="Times New Roman"/>
                <a:cs typeface="Times New Roman"/>
              </a:rPr>
              <a:t>NEO-</a:t>
            </a:r>
            <a:r>
              <a:rPr dirty="0" b="1">
                <a:latin typeface="Times New Roman"/>
                <a:cs typeface="Times New Roman"/>
              </a:rPr>
              <a:t>6M</a:t>
            </a:r>
            <a:r>
              <a:rPr dirty="0" spc="-2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GPS</a:t>
            </a:r>
            <a:r>
              <a:rPr dirty="0" spc="-1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Module:</a:t>
            </a:r>
            <a:r>
              <a:rPr dirty="0" spc="-20" b="1">
                <a:latin typeface="Times New Roman"/>
                <a:cs typeface="Times New Roman"/>
              </a:rPr>
              <a:t> </a:t>
            </a:r>
            <a:r>
              <a:rPr dirty="0" spc="-25"/>
              <a:t>https://randomnerdtutorials.com/esp32-neo-6m- gps-module-</a:t>
            </a:r>
            <a:r>
              <a:rPr dirty="0" spc="-10"/>
              <a:t>arduino/</a:t>
            </a:r>
          </a:p>
          <a:p>
            <a:pPr marL="12700" marR="736600" indent="97790">
              <a:lnSpc>
                <a:spcPct val="116100"/>
              </a:lnSpc>
            </a:pPr>
            <a:r>
              <a:rPr dirty="0" b="1">
                <a:latin typeface="Times New Roman"/>
                <a:cs typeface="Times New Roman"/>
              </a:rPr>
              <a:t>Setting</a:t>
            </a:r>
            <a:r>
              <a:rPr dirty="0" spc="-1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up</a:t>
            </a:r>
            <a:r>
              <a:rPr dirty="0" spc="-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ESP32</a:t>
            </a:r>
            <a:r>
              <a:rPr dirty="0" spc="-1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CAM:</a:t>
            </a:r>
            <a:r>
              <a:rPr dirty="0" spc="-5" b="1">
                <a:latin typeface="Times New Roman"/>
                <a:cs typeface="Times New Roman"/>
              </a:rPr>
              <a:t> </a:t>
            </a:r>
            <a:r>
              <a:rPr dirty="0" spc="-25"/>
              <a:t>https://randomnerdtutorials.com/program-upload-</a:t>
            </a:r>
            <a:r>
              <a:rPr dirty="0" spc="-10"/>
              <a:t>code- </a:t>
            </a:r>
            <a:r>
              <a:rPr dirty="0" spc="-25"/>
              <a:t>esp32-</a:t>
            </a:r>
            <a:r>
              <a:rPr dirty="0" spc="-20"/>
              <a:t>cam/</a:t>
            </a:r>
          </a:p>
          <a:p>
            <a:pPr marL="12700" marR="1706880" indent="97790">
              <a:lnSpc>
                <a:spcPct val="116100"/>
              </a:lnSpc>
              <a:spcBef>
                <a:spcPts val="5"/>
              </a:spcBef>
            </a:pPr>
            <a:r>
              <a:rPr dirty="0" b="1">
                <a:latin typeface="Times New Roman"/>
                <a:cs typeface="Times New Roman"/>
              </a:rPr>
              <a:t>ESP32</a:t>
            </a:r>
            <a:r>
              <a:rPr dirty="0" spc="-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with</a:t>
            </a:r>
            <a:r>
              <a:rPr dirty="0" spc="-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MPU6050:</a:t>
            </a:r>
            <a:r>
              <a:rPr dirty="0" spc="-5" b="1">
                <a:latin typeface="Times New Roman"/>
                <a:cs typeface="Times New Roman"/>
              </a:rPr>
              <a:t> </a:t>
            </a:r>
            <a:r>
              <a:rPr dirty="0" spc="-25"/>
              <a:t>https://randomnerdtutorials.com/esp32-</a:t>
            </a:r>
            <a:r>
              <a:rPr dirty="0" spc="-30"/>
              <a:t>mpu-</a:t>
            </a:r>
            <a:r>
              <a:rPr dirty="0" spc="-10"/>
              <a:t>6050- </a:t>
            </a:r>
            <a:r>
              <a:rPr dirty="0" spc="-25"/>
              <a:t>accelerometer-gyroscope-</a:t>
            </a:r>
            <a:r>
              <a:rPr dirty="0" spc="-10"/>
              <a:t>arduino/</a:t>
            </a:r>
          </a:p>
          <a:p>
            <a:pPr marL="12700" marR="570230">
              <a:lnSpc>
                <a:spcPct val="116100"/>
              </a:lnSpc>
            </a:pPr>
            <a:r>
              <a:rPr dirty="0" b="1">
                <a:latin typeface="Times New Roman"/>
                <a:cs typeface="Times New Roman"/>
              </a:rPr>
              <a:t>YouTube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tutorials</a:t>
            </a:r>
            <a:r>
              <a:rPr dirty="0" spc="-9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on</a:t>
            </a:r>
            <a:r>
              <a:rPr dirty="0" spc="-90" b="1">
                <a:latin typeface="Times New Roman"/>
                <a:cs typeface="Times New Roman"/>
              </a:rPr>
              <a:t> </a:t>
            </a:r>
            <a:r>
              <a:rPr dirty="0" spc="-20" b="1">
                <a:latin typeface="Times New Roman"/>
                <a:cs typeface="Times New Roman"/>
              </a:rPr>
              <a:t>ESP32-</a:t>
            </a:r>
            <a:r>
              <a:rPr dirty="0" b="1">
                <a:latin typeface="Times New Roman"/>
                <a:cs typeface="Times New Roman"/>
              </a:rPr>
              <a:t>based</a:t>
            </a:r>
            <a:r>
              <a:rPr dirty="0" spc="-90" b="1">
                <a:latin typeface="Times New Roman"/>
                <a:cs typeface="Times New Roman"/>
              </a:rPr>
              <a:t> </a:t>
            </a:r>
            <a:r>
              <a:rPr dirty="0" spc="-30" b="1">
                <a:latin typeface="Times New Roman"/>
                <a:cs typeface="Times New Roman"/>
              </a:rPr>
              <a:t>hand-</a:t>
            </a:r>
            <a:r>
              <a:rPr dirty="0" spc="-25" b="1">
                <a:latin typeface="Times New Roman"/>
                <a:cs typeface="Times New Roman"/>
              </a:rPr>
              <a:t>gesture-</a:t>
            </a:r>
            <a:r>
              <a:rPr dirty="0" b="1">
                <a:latin typeface="Times New Roman"/>
                <a:cs typeface="Times New Roman"/>
              </a:rPr>
              <a:t>controlled</a:t>
            </a:r>
            <a:r>
              <a:rPr dirty="0" spc="-9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cars</a:t>
            </a:r>
            <a:r>
              <a:rPr dirty="0" spc="-9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and</a:t>
            </a:r>
            <a:r>
              <a:rPr dirty="0" spc="-90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obstacle- </a:t>
            </a:r>
            <a:r>
              <a:rPr dirty="0" b="1">
                <a:latin typeface="Times New Roman"/>
                <a:cs typeface="Times New Roman"/>
              </a:rPr>
              <a:t>avoiding</a:t>
            </a:r>
            <a:r>
              <a:rPr dirty="0" spc="-10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robots,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and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ESP32</a:t>
            </a:r>
            <a:r>
              <a:rPr dirty="0" spc="-10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CAM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cars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with</a:t>
            </a:r>
            <a:r>
              <a:rPr dirty="0" spc="-10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object</a:t>
            </a:r>
            <a:r>
              <a:rPr dirty="0" spc="-95" b="1">
                <a:latin typeface="Times New Roman"/>
                <a:cs typeface="Times New Roman"/>
              </a:rPr>
              <a:t> </a:t>
            </a:r>
            <a:r>
              <a:rPr dirty="0" spc="-10" b="1">
                <a:latin typeface="Times New Roman"/>
                <a:cs typeface="Times New Roman"/>
              </a:rPr>
              <a:t>recognition.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267597" y="0"/>
            <a:ext cx="10063480" cy="10330180"/>
            <a:chOff x="8267597" y="0"/>
            <a:chExt cx="10063480" cy="103301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7597" y="0"/>
              <a:ext cx="10020402" cy="10287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5239" y="9541310"/>
              <a:ext cx="159128" cy="1591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8958" y="9908784"/>
              <a:ext cx="159128" cy="15911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1980145" y="10272470"/>
              <a:ext cx="92075" cy="14604"/>
            </a:xfrm>
            <a:custGeom>
              <a:avLst/>
              <a:gdLst/>
              <a:ahLst/>
              <a:cxnLst/>
              <a:rect l="l" t="t" r="r" b="b"/>
              <a:pathLst>
                <a:path w="92075" h="14604">
                  <a:moveTo>
                    <a:pt x="91765" y="14528"/>
                  </a:moveTo>
                  <a:lnTo>
                    <a:pt x="0" y="14528"/>
                  </a:lnTo>
                  <a:lnTo>
                    <a:pt x="6024" y="10503"/>
                  </a:lnTo>
                  <a:lnTo>
                    <a:pt x="40660" y="0"/>
                  </a:lnTo>
                  <a:lnTo>
                    <a:pt x="51109" y="0"/>
                  </a:lnTo>
                  <a:lnTo>
                    <a:pt x="91765" y="14528"/>
                  </a:lnTo>
                  <a:close/>
                </a:path>
              </a:pathLst>
            </a:custGeom>
            <a:solidFill>
              <a:srgbClr val="4E4E4E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7730" y="9904998"/>
              <a:ext cx="159127" cy="15911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512577" y="10268686"/>
              <a:ext cx="828675" cy="18415"/>
            </a:xfrm>
            <a:custGeom>
              <a:avLst/>
              <a:gdLst/>
              <a:ahLst/>
              <a:cxnLst/>
              <a:rect l="l" t="t" r="r" b="b"/>
              <a:pathLst>
                <a:path w="828675" h="18415">
                  <a:moveTo>
                    <a:pt x="101981" y="18313"/>
                  </a:moveTo>
                  <a:lnTo>
                    <a:pt x="61391" y="508"/>
                  </a:lnTo>
                  <a:lnTo>
                    <a:pt x="56210" y="0"/>
                  </a:lnTo>
                  <a:lnTo>
                    <a:pt x="45770" y="0"/>
                  </a:lnTo>
                  <a:lnTo>
                    <a:pt x="2438" y="16306"/>
                  </a:lnTo>
                  <a:lnTo>
                    <a:pt x="0" y="18313"/>
                  </a:lnTo>
                  <a:lnTo>
                    <a:pt x="101981" y="18313"/>
                  </a:lnTo>
                  <a:close/>
                </a:path>
                <a:path w="828675" h="18415">
                  <a:moveTo>
                    <a:pt x="828103" y="18313"/>
                  </a:moveTo>
                  <a:lnTo>
                    <a:pt x="792619" y="4305"/>
                  </a:lnTo>
                  <a:lnTo>
                    <a:pt x="787438" y="3797"/>
                  </a:lnTo>
                  <a:lnTo>
                    <a:pt x="776998" y="3797"/>
                  </a:lnTo>
                  <a:lnTo>
                    <a:pt x="736333" y="18313"/>
                  </a:lnTo>
                  <a:lnTo>
                    <a:pt x="828103" y="18313"/>
                  </a:lnTo>
                  <a:close/>
                </a:path>
              </a:pathLst>
            </a:custGeom>
            <a:solidFill>
              <a:srgbClr val="4E4E4E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76653" y="327916"/>
              <a:ext cx="159128" cy="15911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2934" y="691603"/>
              <a:ext cx="159128" cy="1591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80441" y="1059078"/>
              <a:ext cx="159128" cy="1591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49214" y="1059078"/>
              <a:ext cx="159129" cy="1591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80441" y="1790239"/>
              <a:ext cx="159128" cy="1591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12934" y="1422764"/>
              <a:ext cx="159128" cy="15911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81706" y="1422764"/>
              <a:ext cx="159127" cy="15911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9214" y="1790239"/>
              <a:ext cx="159129" cy="1591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6723" y="2157714"/>
              <a:ext cx="159128" cy="15911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84231" y="2521401"/>
              <a:ext cx="159127" cy="15911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17988" y="1786451"/>
              <a:ext cx="159127" cy="15911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5495" y="2153926"/>
              <a:ext cx="159128" cy="15911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53004" y="2521401"/>
              <a:ext cx="159127" cy="15911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16723" y="2888876"/>
              <a:ext cx="159128" cy="1591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84231" y="3256351"/>
              <a:ext cx="159127" cy="15911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3163270" y="3654970"/>
              <a:ext cx="5125085" cy="6632575"/>
            </a:xfrm>
            <a:custGeom>
              <a:avLst/>
              <a:gdLst/>
              <a:ahLst/>
              <a:cxnLst/>
              <a:rect l="l" t="t" r="r" b="b"/>
              <a:pathLst>
                <a:path w="5125084" h="6632575">
                  <a:moveTo>
                    <a:pt x="2245474" y="6632029"/>
                  </a:moveTo>
                  <a:lnTo>
                    <a:pt x="1124635" y="5511292"/>
                  </a:lnTo>
                  <a:lnTo>
                    <a:pt x="241858" y="6390208"/>
                  </a:lnTo>
                  <a:lnTo>
                    <a:pt x="0" y="6632029"/>
                  </a:lnTo>
                  <a:lnTo>
                    <a:pt x="2245474" y="6632029"/>
                  </a:lnTo>
                  <a:close/>
                </a:path>
                <a:path w="5125084" h="6632575">
                  <a:moveTo>
                    <a:pt x="5124729" y="0"/>
                  </a:moveTo>
                  <a:lnTo>
                    <a:pt x="1465618" y="3658768"/>
                  </a:lnTo>
                  <a:lnTo>
                    <a:pt x="4441698" y="6632041"/>
                  </a:lnTo>
                  <a:lnTo>
                    <a:pt x="5124729" y="6632041"/>
                  </a:lnTo>
                  <a:lnTo>
                    <a:pt x="5124729" y="0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965411" y="2310075"/>
              <a:ext cx="6322695" cy="7977505"/>
            </a:xfrm>
            <a:custGeom>
              <a:avLst/>
              <a:gdLst/>
              <a:ahLst/>
              <a:cxnLst/>
              <a:rect l="l" t="t" r="r" b="b"/>
              <a:pathLst>
                <a:path w="6322694" h="7977505">
                  <a:moveTo>
                    <a:pt x="1653789" y="7976924"/>
                  </a:moveTo>
                  <a:lnTo>
                    <a:pt x="0" y="6322017"/>
                  </a:lnTo>
                  <a:lnTo>
                    <a:pt x="6322588" y="0"/>
                  </a:lnTo>
                </a:path>
                <a:path w="6322694" h="7977505">
                  <a:moveTo>
                    <a:pt x="6322588" y="5040713"/>
                  </a:moveTo>
                  <a:lnTo>
                    <a:pt x="5236044" y="3954266"/>
                  </a:lnTo>
                  <a:lnTo>
                    <a:pt x="6322588" y="2865985"/>
                  </a:lnTo>
                </a:path>
              </a:pathLst>
            </a:custGeom>
            <a:ln w="86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2916" y="2589190"/>
              <a:ext cx="5225083" cy="769780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4073" y="8655786"/>
              <a:ext cx="81039" cy="8099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49306" y="8842837"/>
              <a:ext cx="81040" cy="8099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36468" y="9027960"/>
              <a:ext cx="81039" cy="8099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23631" y="9215011"/>
              <a:ext cx="81040" cy="8099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0793" y="9402062"/>
              <a:ext cx="81039" cy="8099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97955" y="9589112"/>
              <a:ext cx="81040" cy="8099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85118" y="9776164"/>
              <a:ext cx="81040" cy="8099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70350" y="9961286"/>
              <a:ext cx="81040" cy="8099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57512" y="10148337"/>
              <a:ext cx="81040" cy="8099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6911" y="8840909"/>
              <a:ext cx="81039" cy="8099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4073" y="9027960"/>
              <a:ext cx="81039" cy="8099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1235" y="9215011"/>
              <a:ext cx="81040" cy="8099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38398" y="9402062"/>
              <a:ext cx="81040" cy="8099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25560" y="9587184"/>
              <a:ext cx="81040" cy="8099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0793" y="9774235"/>
              <a:ext cx="81039" cy="8099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97955" y="9961286"/>
              <a:ext cx="81040" cy="8099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85118" y="10148337"/>
              <a:ext cx="81040" cy="8099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91678" y="9026031"/>
              <a:ext cx="81039" cy="8099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840" y="9213082"/>
              <a:ext cx="81039" cy="8099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6003" y="9400134"/>
              <a:ext cx="81040" cy="8099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38398" y="9774235"/>
              <a:ext cx="81040" cy="8099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1235" y="9587184"/>
              <a:ext cx="81040" cy="8099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25560" y="9961286"/>
              <a:ext cx="81040" cy="8099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12722" y="10146408"/>
              <a:ext cx="81040" cy="8099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6445" y="9213082"/>
              <a:ext cx="81039" cy="8099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91678" y="9400134"/>
              <a:ext cx="81039" cy="8099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840" y="9585256"/>
              <a:ext cx="81039" cy="8099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6003" y="9772306"/>
              <a:ext cx="81040" cy="8099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40327" y="10146408"/>
              <a:ext cx="81040" cy="8099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53164" y="9959358"/>
              <a:ext cx="81040" cy="8099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9283" y="9398205"/>
              <a:ext cx="81039" cy="8099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6445" y="9585256"/>
              <a:ext cx="81039" cy="8099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93607" y="9772306"/>
              <a:ext cx="81039" cy="8099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80770" y="9959358"/>
              <a:ext cx="81039" cy="8099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7932" y="10144480"/>
              <a:ext cx="81040" cy="8099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4050" y="9583328"/>
              <a:ext cx="81039" cy="8099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21212" y="9770379"/>
              <a:ext cx="81039" cy="8099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8375" y="9957429"/>
              <a:ext cx="81039" cy="8099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93607" y="10144480"/>
              <a:ext cx="81039" cy="8099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48817" y="9770379"/>
              <a:ext cx="81039" cy="8099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4050" y="9957429"/>
              <a:ext cx="81039" cy="8099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21212" y="10142552"/>
              <a:ext cx="81039" cy="8099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61655" y="9955501"/>
              <a:ext cx="81039" cy="8099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48817" y="10142552"/>
              <a:ext cx="81039" cy="8099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76422" y="10142552"/>
              <a:ext cx="81039" cy="80990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8245576" y="3780890"/>
              <a:ext cx="42545" cy="81280"/>
            </a:xfrm>
            <a:custGeom>
              <a:avLst/>
              <a:gdLst/>
              <a:ahLst/>
              <a:cxnLst/>
              <a:rect l="l" t="t" r="r" b="b"/>
              <a:pathLst>
                <a:path w="42544" h="81279">
                  <a:moveTo>
                    <a:pt x="42423" y="80991"/>
                  </a:moveTo>
                  <a:lnTo>
                    <a:pt x="5139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2423" y="0"/>
                  </a:lnTo>
                  <a:lnTo>
                    <a:pt x="42423" y="80991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58414" y="3966013"/>
              <a:ext cx="81040" cy="8099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8245576" y="4153064"/>
              <a:ext cx="42545" cy="81280"/>
            </a:xfrm>
            <a:custGeom>
              <a:avLst/>
              <a:gdLst/>
              <a:ahLst/>
              <a:cxnLst/>
              <a:rect l="l" t="t" r="r" b="b"/>
              <a:pathLst>
                <a:path w="42544" h="81279">
                  <a:moveTo>
                    <a:pt x="42423" y="80990"/>
                  </a:moveTo>
                  <a:lnTo>
                    <a:pt x="5139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2423" y="0"/>
                  </a:lnTo>
                  <a:lnTo>
                    <a:pt x="42423" y="8099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73181" y="4151136"/>
              <a:ext cx="81040" cy="8099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60342" y="4338187"/>
              <a:ext cx="81040" cy="80990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18247506" y="4525237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40493" y="80990"/>
                  </a:moveTo>
                  <a:lnTo>
                    <a:pt x="5140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0493" y="0"/>
                  </a:lnTo>
                  <a:lnTo>
                    <a:pt x="40493" y="8099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87948" y="4338187"/>
              <a:ext cx="81040" cy="8099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73181" y="4523309"/>
              <a:ext cx="81040" cy="8099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60342" y="4710360"/>
              <a:ext cx="81040" cy="80990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18247506" y="4897411"/>
              <a:ext cx="40640" cy="81280"/>
            </a:xfrm>
            <a:custGeom>
              <a:avLst/>
              <a:gdLst/>
              <a:ahLst/>
              <a:cxnLst/>
              <a:rect l="l" t="t" r="r" b="b"/>
              <a:pathLst>
                <a:path w="40640" h="81279">
                  <a:moveTo>
                    <a:pt x="40493" y="80991"/>
                  </a:moveTo>
                  <a:lnTo>
                    <a:pt x="5140" y="60952"/>
                  </a:lnTo>
                  <a:lnTo>
                    <a:pt x="0" y="45865"/>
                  </a:lnTo>
                  <a:lnTo>
                    <a:pt x="0" y="35124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40493" y="0"/>
                  </a:lnTo>
                  <a:lnTo>
                    <a:pt x="40493" y="80991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00785" y="4523309"/>
              <a:ext cx="81040" cy="8099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87948" y="4710360"/>
              <a:ext cx="81040" cy="8099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75110" y="4897411"/>
              <a:ext cx="81040" cy="8099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62272" y="5082534"/>
              <a:ext cx="81040" cy="80990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18249435" y="5269585"/>
              <a:ext cx="38735" cy="81280"/>
            </a:xfrm>
            <a:custGeom>
              <a:avLst/>
              <a:gdLst/>
              <a:ahLst/>
              <a:cxnLst/>
              <a:rect l="l" t="t" r="r" b="b"/>
              <a:pathLst>
                <a:path w="38734" h="81279">
                  <a:moveTo>
                    <a:pt x="38564" y="80991"/>
                  </a:moveTo>
                  <a:lnTo>
                    <a:pt x="5140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38564" y="0"/>
                  </a:lnTo>
                  <a:lnTo>
                    <a:pt x="38564" y="80991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15553" y="4708432"/>
              <a:ext cx="81040" cy="8099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02715" y="4895483"/>
              <a:ext cx="81040" cy="8099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89877" y="5082534"/>
              <a:ext cx="81040" cy="8099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75110" y="5269585"/>
              <a:ext cx="81040" cy="8099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62272" y="5456636"/>
              <a:ext cx="81040" cy="80990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8249435" y="5641758"/>
              <a:ext cx="38735" cy="81280"/>
            </a:xfrm>
            <a:custGeom>
              <a:avLst/>
              <a:gdLst/>
              <a:ahLst/>
              <a:cxnLst/>
              <a:rect l="l" t="t" r="r" b="b"/>
              <a:pathLst>
                <a:path w="38734" h="81279">
                  <a:moveTo>
                    <a:pt x="38564" y="80990"/>
                  </a:moveTo>
                  <a:lnTo>
                    <a:pt x="5140" y="60953"/>
                  </a:lnTo>
                  <a:lnTo>
                    <a:pt x="0" y="45865"/>
                  </a:lnTo>
                  <a:lnTo>
                    <a:pt x="0" y="35125"/>
                  </a:lnTo>
                  <a:lnTo>
                    <a:pt x="29977" y="1027"/>
                  </a:lnTo>
                  <a:lnTo>
                    <a:pt x="35146" y="0"/>
                  </a:lnTo>
                  <a:lnTo>
                    <a:pt x="38564" y="0"/>
                  </a:lnTo>
                  <a:lnTo>
                    <a:pt x="38564" y="8099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1094986" y="5537656"/>
              <a:ext cx="7193280" cy="4749800"/>
            </a:xfrm>
            <a:custGeom>
              <a:avLst/>
              <a:gdLst/>
              <a:ahLst/>
              <a:cxnLst/>
              <a:rect l="l" t="t" r="r" b="b"/>
              <a:pathLst>
                <a:path w="7193280" h="4749800">
                  <a:moveTo>
                    <a:pt x="1516240" y="4749343"/>
                  </a:moveTo>
                  <a:lnTo>
                    <a:pt x="758126" y="3991686"/>
                  </a:lnTo>
                  <a:lnTo>
                    <a:pt x="0" y="4749343"/>
                  </a:lnTo>
                  <a:lnTo>
                    <a:pt x="1516240" y="4749343"/>
                  </a:lnTo>
                  <a:close/>
                </a:path>
                <a:path w="7193280" h="4749800">
                  <a:moveTo>
                    <a:pt x="6857124" y="4749343"/>
                  </a:moveTo>
                  <a:lnTo>
                    <a:pt x="5033911" y="2927223"/>
                  </a:lnTo>
                  <a:lnTo>
                    <a:pt x="4584331" y="3374606"/>
                  </a:lnTo>
                  <a:lnTo>
                    <a:pt x="3208782" y="4749343"/>
                  </a:lnTo>
                  <a:lnTo>
                    <a:pt x="6857124" y="4749343"/>
                  </a:lnTo>
                  <a:close/>
                </a:path>
                <a:path w="7193280" h="4749800">
                  <a:moveTo>
                    <a:pt x="7193013" y="0"/>
                  </a:moveTo>
                  <a:lnTo>
                    <a:pt x="5207571" y="1984260"/>
                  </a:lnTo>
                  <a:lnTo>
                    <a:pt x="7193013" y="3966832"/>
                  </a:lnTo>
                  <a:lnTo>
                    <a:pt x="719301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1829062" y="4853085"/>
              <a:ext cx="6459220" cy="5434330"/>
            </a:xfrm>
            <a:custGeom>
              <a:avLst/>
              <a:gdLst/>
              <a:ahLst/>
              <a:cxnLst/>
              <a:rect l="l" t="t" r="r" b="b"/>
              <a:pathLst>
                <a:path w="6459219" h="5434330">
                  <a:moveTo>
                    <a:pt x="5210717" y="5433913"/>
                  </a:moveTo>
                  <a:lnTo>
                    <a:pt x="3117054" y="3339893"/>
                  </a:lnTo>
                  <a:lnTo>
                    <a:pt x="6458937" y="0"/>
                  </a:lnTo>
                </a:path>
                <a:path w="6459219" h="5434330">
                  <a:moveTo>
                    <a:pt x="0" y="5433913"/>
                  </a:moveTo>
                  <a:lnTo>
                    <a:pt x="348209" y="5085060"/>
                  </a:lnTo>
                  <a:lnTo>
                    <a:pt x="1102647" y="4331071"/>
                  </a:lnTo>
                  <a:lnTo>
                    <a:pt x="2204768" y="5433913"/>
                  </a:lnTo>
                </a:path>
                <a:path w="6459219" h="5434330">
                  <a:moveTo>
                    <a:pt x="6458937" y="2809568"/>
                  </a:moveTo>
                  <a:lnTo>
                    <a:pt x="5783635" y="2134668"/>
                  </a:lnTo>
                  <a:lnTo>
                    <a:pt x="6458937" y="1458628"/>
                  </a:lnTo>
                </a:path>
              </a:pathLst>
            </a:custGeom>
            <a:ln w="438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xfrm>
            <a:off x="1016000" y="2192094"/>
            <a:ext cx="8997950" cy="17799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0"/>
              <a:t>THANK</a:t>
            </a:r>
            <a:r>
              <a:rPr dirty="0" sz="11500" spc="-20"/>
              <a:t> </a:t>
            </a:r>
            <a:r>
              <a:rPr dirty="0" sz="11500" spc="-25"/>
              <a:t>YOU</a:t>
            </a:r>
            <a:endParaRPr sz="11500"/>
          </a:p>
        </p:txBody>
      </p:sp>
      <p:sp>
        <p:nvSpPr>
          <p:cNvPr id="100" name="object 100" descr=""/>
          <p:cNvSpPr/>
          <p:nvPr/>
        </p:nvSpPr>
        <p:spPr>
          <a:xfrm>
            <a:off x="1066800" y="4756992"/>
            <a:ext cx="4777105" cy="0"/>
          </a:xfrm>
          <a:custGeom>
            <a:avLst/>
            <a:gdLst/>
            <a:ahLst/>
            <a:cxnLst/>
            <a:rect l="l" t="t" r="r" b="b"/>
            <a:pathLst>
              <a:path w="4777105" h="0">
                <a:moveTo>
                  <a:pt x="0" y="0"/>
                </a:moveTo>
                <a:lnTo>
                  <a:pt x="4776579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2426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10"/>
              </a:spcBef>
            </a:pPr>
            <a:r>
              <a:rPr dirty="0"/>
              <a:t>Project</a:t>
            </a:r>
            <a:r>
              <a:rPr dirty="0" spc="-40"/>
              <a:t> </a:t>
            </a:r>
            <a:r>
              <a:rPr dirty="0" spc="-10"/>
              <a:t>Objective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1016000" y="2997894"/>
            <a:ext cx="14814550" cy="47790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3850" spc="55">
                <a:latin typeface="Trebuchet MS"/>
                <a:cs typeface="Trebuchet MS"/>
              </a:rPr>
              <a:t>The</a:t>
            </a:r>
            <a:r>
              <a:rPr dirty="0" sz="3850" spc="-210">
                <a:latin typeface="Trebuchet MS"/>
                <a:cs typeface="Trebuchet MS"/>
              </a:rPr>
              <a:t> </a:t>
            </a:r>
            <a:r>
              <a:rPr dirty="0" sz="3850" spc="-40">
                <a:latin typeface="Trebuchet MS"/>
                <a:cs typeface="Trebuchet MS"/>
              </a:rPr>
              <a:t>main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goal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145">
                <a:latin typeface="Trebuchet MS"/>
                <a:cs typeface="Trebuchet MS"/>
              </a:rPr>
              <a:t>of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50">
                <a:latin typeface="Trebuchet MS"/>
                <a:cs typeface="Trebuchet MS"/>
              </a:rPr>
              <a:t>our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165">
                <a:latin typeface="Trebuchet MS"/>
                <a:cs typeface="Trebuchet MS"/>
              </a:rPr>
              <a:t>project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50">
                <a:latin typeface="Trebuchet MS"/>
                <a:cs typeface="Trebuchet MS"/>
              </a:rPr>
              <a:t>is</a:t>
            </a:r>
            <a:r>
              <a:rPr dirty="0" sz="3850" spc="-200">
                <a:latin typeface="Trebuchet MS"/>
                <a:cs typeface="Trebuchet MS"/>
              </a:rPr>
              <a:t> </a:t>
            </a:r>
            <a:r>
              <a:rPr dirty="0" sz="3850" spc="-190">
                <a:latin typeface="Trebuchet MS"/>
                <a:cs typeface="Trebuchet MS"/>
              </a:rPr>
              <a:t>to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110">
                <a:latin typeface="Trebuchet MS"/>
                <a:cs typeface="Trebuchet MS"/>
              </a:rPr>
              <a:t>build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80">
                <a:latin typeface="Trebuchet MS"/>
                <a:cs typeface="Trebuchet MS"/>
              </a:rPr>
              <a:t>a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40">
                <a:latin typeface="Trebuchet MS"/>
                <a:cs typeface="Trebuchet MS"/>
              </a:rPr>
              <a:t>gesture-</a:t>
            </a:r>
            <a:r>
              <a:rPr dirty="0" sz="3850" spc="-105">
                <a:latin typeface="Trebuchet MS"/>
                <a:cs typeface="Trebuchet MS"/>
              </a:rPr>
              <a:t>controlled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120">
                <a:latin typeface="Trebuchet MS"/>
                <a:cs typeface="Trebuchet MS"/>
              </a:rPr>
              <a:t>robot</a:t>
            </a:r>
            <a:r>
              <a:rPr dirty="0" sz="3850" spc="-195">
                <a:latin typeface="Trebuchet MS"/>
                <a:cs typeface="Trebuchet MS"/>
              </a:rPr>
              <a:t> </a:t>
            </a:r>
            <a:r>
              <a:rPr dirty="0" sz="3850" spc="-20">
                <a:latin typeface="Trebuchet MS"/>
                <a:cs typeface="Trebuchet MS"/>
              </a:rPr>
              <a:t>that </a:t>
            </a:r>
            <a:r>
              <a:rPr dirty="0" sz="3850" spc="65">
                <a:latin typeface="Trebuchet MS"/>
                <a:cs typeface="Trebuchet MS"/>
              </a:rPr>
              <a:t>moves</a:t>
            </a:r>
            <a:r>
              <a:rPr dirty="0" sz="3850" spc="-190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and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 spc="-10">
                <a:latin typeface="Trebuchet MS"/>
                <a:cs typeface="Trebuchet MS"/>
              </a:rPr>
              <a:t>operates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 spc="60">
                <a:latin typeface="Trebuchet MS"/>
                <a:cs typeface="Trebuchet MS"/>
              </a:rPr>
              <a:t>using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hand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 spc="-10">
                <a:latin typeface="Trebuchet MS"/>
                <a:cs typeface="Trebuchet MS"/>
              </a:rPr>
              <a:t>movements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 spc="-25">
                <a:latin typeface="Trebuchet MS"/>
                <a:cs typeface="Trebuchet MS"/>
              </a:rPr>
              <a:t>instead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 spc="-145">
                <a:latin typeface="Trebuchet MS"/>
                <a:cs typeface="Trebuchet MS"/>
              </a:rPr>
              <a:t>of</a:t>
            </a:r>
            <a:r>
              <a:rPr dirty="0" sz="3850" spc="-185">
                <a:latin typeface="Trebuchet MS"/>
                <a:cs typeface="Trebuchet MS"/>
              </a:rPr>
              <a:t> </a:t>
            </a:r>
            <a:r>
              <a:rPr dirty="0" sz="3850" spc="-25">
                <a:latin typeface="Trebuchet MS"/>
                <a:cs typeface="Trebuchet MS"/>
              </a:rPr>
              <a:t>traditional </a:t>
            </a:r>
            <a:r>
              <a:rPr dirty="0" sz="3850" spc="-65">
                <a:latin typeface="Trebuchet MS"/>
                <a:cs typeface="Trebuchet MS"/>
              </a:rPr>
              <a:t>buttons</a:t>
            </a:r>
            <a:r>
              <a:rPr dirty="0" sz="3850" spc="-220">
                <a:latin typeface="Trebuchet MS"/>
                <a:cs typeface="Trebuchet MS"/>
              </a:rPr>
              <a:t> </a:t>
            </a:r>
            <a:r>
              <a:rPr dirty="0" sz="3850" spc="-85">
                <a:latin typeface="Trebuchet MS"/>
                <a:cs typeface="Trebuchet MS"/>
              </a:rPr>
              <a:t>or</a:t>
            </a:r>
            <a:r>
              <a:rPr dirty="0" sz="3850" spc="-220">
                <a:latin typeface="Trebuchet MS"/>
                <a:cs typeface="Trebuchet MS"/>
              </a:rPr>
              <a:t> </a:t>
            </a:r>
            <a:r>
              <a:rPr dirty="0" sz="3850" spc="-10">
                <a:latin typeface="Trebuchet MS"/>
                <a:cs typeface="Trebuchet MS"/>
              </a:rPr>
              <a:t>remotes.</a:t>
            </a:r>
            <a:endParaRPr sz="3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3850">
              <a:latin typeface="Trebuchet MS"/>
              <a:cs typeface="Trebuchet MS"/>
            </a:endParaRPr>
          </a:p>
          <a:p>
            <a:pPr algn="just" marL="12700" marR="565785" indent="120014">
              <a:lnSpc>
                <a:spcPct val="115700"/>
              </a:lnSpc>
            </a:pPr>
            <a:r>
              <a:rPr dirty="0" sz="3850" spc="-480">
                <a:latin typeface="Trebuchet MS"/>
                <a:cs typeface="Trebuchet MS"/>
              </a:rPr>
              <a:t>It</a:t>
            </a:r>
            <a:r>
              <a:rPr dirty="0" sz="3850" spc="190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aims</a:t>
            </a:r>
            <a:r>
              <a:rPr dirty="0" sz="3850" spc="-295">
                <a:latin typeface="Trebuchet MS"/>
                <a:cs typeface="Trebuchet MS"/>
              </a:rPr>
              <a:t> </a:t>
            </a:r>
            <a:r>
              <a:rPr dirty="0" sz="3850" spc="-315">
                <a:latin typeface="Trebuchet MS"/>
                <a:cs typeface="Trebuchet MS"/>
              </a:rPr>
              <a:t>to</a:t>
            </a:r>
            <a:r>
              <a:rPr dirty="0" sz="3850" spc="30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make</a:t>
            </a:r>
            <a:r>
              <a:rPr dirty="0" sz="3850" spc="-285">
                <a:latin typeface="Trebuchet MS"/>
                <a:cs typeface="Trebuchet MS"/>
              </a:rPr>
              <a:t> </a:t>
            </a:r>
            <a:r>
              <a:rPr dirty="0" sz="3850" spc="-125">
                <a:latin typeface="Trebuchet MS"/>
                <a:cs typeface="Trebuchet MS"/>
              </a:rPr>
              <a:t>robot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 spc="-125">
                <a:latin typeface="Trebuchet MS"/>
                <a:cs typeface="Trebuchet MS"/>
              </a:rPr>
              <a:t>control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 spc="-85">
                <a:latin typeface="Trebuchet MS"/>
                <a:cs typeface="Trebuchet MS"/>
              </a:rPr>
              <a:t>easier,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 spc="-195">
                <a:latin typeface="Trebuchet MS"/>
                <a:cs typeface="Trebuchet MS"/>
              </a:rPr>
              <a:t>faster,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and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 spc="-140">
                <a:latin typeface="Trebuchet MS"/>
                <a:cs typeface="Trebuchet MS"/>
              </a:rPr>
              <a:t>safer,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 spc="-25">
                <a:latin typeface="Trebuchet MS"/>
                <a:cs typeface="Trebuchet MS"/>
              </a:rPr>
              <a:t>especially</a:t>
            </a:r>
            <a:r>
              <a:rPr dirty="0" sz="3850" spc="-90">
                <a:latin typeface="Trebuchet MS"/>
                <a:cs typeface="Trebuchet MS"/>
              </a:rPr>
              <a:t> </a:t>
            </a:r>
            <a:r>
              <a:rPr dirty="0" sz="3850" spc="-25">
                <a:latin typeface="Trebuchet MS"/>
                <a:cs typeface="Trebuchet MS"/>
              </a:rPr>
              <a:t>in </a:t>
            </a:r>
            <a:r>
              <a:rPr dirty="0" sz="3850">
                <a:latin typeface="Trebuchet MS"/>
                <a:cs typeface="Trebuchet MS"/>
              </a:rPr>
              <a:t>places</a:t>
            </a:r>
            <a:r>
              <a:rPr dirty="0" sz="3850" spc="-170">
                <a:latin typeface="Trebuchet MS"/>
                <a:cs typeface="Trebuchet MS"/>
              </a:rPr>
              <a:t> </a:t>
            </a:r>
            <a:r>
              <a:rPr dirty="0" sz="3850" spc="-60">
                <a:latin typeface="Trebuchet MS"/>
                <a:cs typeface="Trebuchet MS"/>
              </a:rPr>
              <a:t>where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 spc="75">
                <a:latin typeface="Trebuchet MS"/>
                <a:cs typeface="Trebuchet MS"/>
              </a:rPr>
              <a:t>humans</a:t>
            </a:r>
            <a:r>
              <a:rPr dirty="0" sz="3850" spc="-170">
                <a:latin typeface="Trebuchet MS"/>
                <a:cs typeface="Trebuchet MS"/>
              </a:rPr>
              <a:t> </a:t>
            </a:r>
            <a:r>
              <a:rPr dirty="0" sz="3850" spc="-30">
                <a:latin typeface="Trebuchet MS"/>
                <a:cs typeface="Trebuchet MS"/>
              </a:rPr>
              <a:t>cannot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 spc="-10">
                <a:latin typeface="Trebuchet MS"/>
                <a:cs typeface="Trebuchet MS"/>
              </a:rPr>
              <a:t>reach</a:t>
            </a:r>
            <a:r>
              <a:rPr dirty="0" sz="3850" spc="-170">
                <a:latin typeface="Trebuchet MS"/>
                <a:cs typeface="Trebuchet MS"/>
              </a:rPr>
              <a:t> </a:t>
            </a:r>
            <a:r>
              <a:rPr dirty="0" sz="3850" spc="1015">
                <a:latin typeface="Trebuchet MS"/>
                <a:cs typeface="Trebuchet MS"/>
              </a:rPr>
              <a:t>—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 spc="110">
                <a:latin typeface="Trebuchet MS"/>
                <a:cs typeface="Trebuchet MS"/>
              </a:rPr>
              <a:t>such</a:t>
            </a:r>
            <a:r>
              <a:rPr dirty="0" sz="3850" spc="-170">
                <a:latin typeface="Trebuchet MS"/>
                <a:cs typeface="Trebuchet MS"/>
              </a:rPr>
              <a:t> </a:t>
            </a:r>
            <a:r>
              <a:rPr dirty="0" sz="3850" spc="215">
                <a:latin typeface="Trebuchet MS"/>
                <a:cs typeface="Trebuchet MS"/>
              </a:rPr>
              <a:t>as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rescue</a:t>
            </a:r>
            <a:r>
              <a:rPr dirty="0" sz="3850" spc="-170">
                <a:latin typeface="Trebuchet MS"/>
                <a:cs typeface="Trebuchet MS"/>
              </a:rPr>
              <a:t> </a:t>
            </a:r>
            <a:r>
              <a:rPr dirty="0" sz="3850" spc="-10">
                <a:latin typeface="Trebuchet MS"/>
                <a:cs typeface="Trebuchet MS"/>
              </a:rPr>
              <a:t>operations, </a:t>
            </a:r>
            <a:r>
              <a:rPr dirty="0" sz="3850" spc="-70">
                <a:latin typeface="Trebuchet MS"/>
                <a:cs typeface="Trebuchet MS"/>
              </a:rPr>
              <a:t>surveillance,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>
                <a:latin typeface="Trebuchet MS"/>
                <a:cs typeface="Trebuchet MS"/>
              </a:rPr>
              <a:t>and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 spc="-80">
                <a:latin typeface="Trebuchet MS"/>
                <a:cs typeface="Trebuchet MS"/>
              </a:rPr>
              <a:t>delivery</a:t>
            </a:r>
            <a:r>
              <a:rPr dirty="0" sz="3850" spc="-165">
                <a:latin typeface="Trebuchet MS"/>
                <a:cs typeface="Trebuchet MS"/>
              </a:rPr>
              <a:t> </a:t>
            </a:r>
            <a:r>
              <a:rPr dirty="0" sz="3850" spc="-10">
                <a:latin typeface="Trebuchet MS"/>
                <a:cs typeface="Trebuchet MS"/>
              </a:rPr>
              <a:t>tasks.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740959" y="5847213"/>
            <a:ext cx="3563620" cy="4456430"/>
            <a:chOff x="14740959" y="5847213"/>
            <a:chExt cx="3563620" cy="44564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028700" y="9023426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773326" y="9023426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517953" y="9023426"/>
            <a:ext cx="467359" cy="469265"/>
          </a:xfrm>
          <a:custGeom>
            <a:avLst/>
            <a:gdLst/>
            <a:ahLst/>
            <a:cxnLst/>
            <a:rect l="l" t="t" r="r" b="b"/>
            <a:pathLst>
              <a:path w="467360" h="469265">
                <a:moveTo>
                  <a:pt x="467057" y="468881"/>
                </a:moveTo>
                <a:lnTo>
                  <a:pt x="0" y="468881"/>
                </a:lnTo>
                <a:lnTo>
                  <a:pt x="0" y="0"/>
                </a:lnTo>
                <a:lnTo>
                  <a:pt x="467057" y="0"/>
                </a:lnTo>
                <a:lnTo>
                  <a:pt x="467057" y="468881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9673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90"/>
              </a:spcBef>
            </a:pPr>
            <a:r>
              <a:rPr dirty="0" sz="5900"/>
              <a:t>Societal</a:t>
            </a:r>
            <a:r>
              <a:rPr dirty="0" sz="5900" spc="-160"/>
              <a:t> </a:t>
            </a:r>
            <a:r>
              <a:rPr dirty="0" sz="5900"/>
              <a:t>Impact</a:t>
            </a:r>
            <a:r>
              <a:rPr dirty="0" sz="5900" spc="-175"/>
              <a:t> </a:t>
            </a:r>
            <a:r>
              <a:rPr dirty="0" sz="5900"/>
              <a:t>and</a:t>
            </a:r>
            <a:r>
              <a:rPr dirty="0" sz="5900" spc="-160"/>
              <a:t> </a:t>
            </a:r>
            <a:r>
              <a:rPr dirty="0" sz="5900" spc="-10"/>
              <a:t>Motivation</a:t>
            </a:r>
            <a:endParaRPr sz="5900"/>
          </a:p>
        </p:txBody>
      </p:sp>
      <p:sp>
        <p:nvSpPr>
          <p:cNvPr id="12" name="object 12" descr=""/>
          <p:cNvSpPr txBox="1"/>
          <p:nvPr/>
        </p:nvSpPr>
        <p:spPr>
          <a:xfrm>
            <a:off x="1016000" y="2229546"/>
            <a:ext cx="15366365" cy="652589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3050" b="1">
                <a:latin typeface="Times New Roman"/>
                <a:cs typeface="Times New Roman"/>
              </a:rPr>
              <a:t>Disaster</a:t>
            </a:r>
            <a:r>
              <a:rPr dirty="0" sz="3050" spc="-30" b="1">
                <a:latin typeface="Times New Roman"/>
                <a:cs typeface="Times New Roman"/>
              </a:rPr>
              <a:t> </a:t>
            </a:r>
            <a:r>
              <a:rPr dirty="0" sz="3050" b="1">
                <a:latin typeface="Times New Roman"/>
                <a:cs typeface="Times New Roman"/>
              </a:rPr>
              <a:t>&amp;</a:t>
            </a:r>
            <a:r>
              <a:rPr dirty="0" sz="3050" spc="-20" b="1">
                <a:latin typeface="Times New Roman"/>
                <a:cs typeface="Times New Roman"/>
              </a:rPr>
              <a:t> </a:t>
            </a:r>
            <a:r>
              <a:rPr dirty="0" sz="3050" b="1">
                <a:latin typeface="Times New Roman"/>
                <a:cs typeface="Times New Roman"/>
              </a:rPr>
              <a:t>Rescue</a:t>
            </a:r>
            <a:r>
              <a:rPr dirty="0" sz="3050" spc="-20" b="1">
                <a:latin typeface="Times New Roman"/>
                <a:cs typeface="Times New Roman"/>
              </a:rPr>
              <a:t> </a:t>
            </a:r>
            <a:r>
              <a:rPr dirty="0" sz="3050" spc="-10" b="1">
                <a:latin typeface="Times New Roman"/>
                <a:cs typeface="Times New Roman"/>
              </a:rPr>
              <a:t>Operations:</a:t>
            </a:r>
            <a:endParaRPr sz="3050">
              <a:latin typeface="Times New Roman"/>
              <a:cs typeface="Times New Roman"/>
            </a:endParaRPr>
          </a:p>
          <a:p>
            <a:pPr marL="12700" marR="142240">
              <a:lnSpc>
                <a:spcPts val="4130"/>
              </a:lnSpc>
              <a:spcBef>
                <a:spcPts val="215"/>
              </a:spcBef>
            </a:pPr>
            <a:r>
              <a:rPr dirty="0" sz="2950">
                <a:latin typeface="Times New Roman"/>
                <a:cs typeface="Times New Roman"/>
              </a:rPr>
              <a:t>This</a:t>
            </a:r>
            <a:r>
              <a:rPr dirty="0" sz="2950" spc="-3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robot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can</a:t>
            </a:r>
            <a:r>
              <a:rPr dirty="0" sz="2950" spc="-3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help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rescuers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reach</a:t>
            </a:r>
            <a:r>
              <a:rPr dirty="0" sz="2950" spc="-3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dangerous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or</a:t>
            </a:r>
            <a:r>
              <a:rPr dirty="0" sz="2950" spc="-30">
                <a:latin typeface="Times New Roman"/>
                <a:cs typeface="Times New Roman"/>
              </a:rPr>
              <a:t> </a:t>
            </a:r>
            <a:r>
              <a:rPr dirty="0" sz="2950" spc="-10">
                <a:latin typeface="Times New Roman"/>
                <a:cs typeface="Times New Roman"/>
              </a:rPr>
              <a:t>hard-to-</a:t>
            </a:r>
            <a:r>
              <a:rPr dirty="0" sz="2950">
                <a:latin typeface="Times New Roman"/>
                <a:cs typeface="Times New Roman"/>
              </a:rPr>
              <a:t>access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places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without</a:t>
            </a:r>
            <a:r>
              <a:rPr dirty="0" sz="2950" spc="-3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putting</a:t>
            </a:r>
            <a:r>
              <a:rPr dirty="0" sz="2950" spc="-2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human</a:t>
            </a:r>
            <a:r>
              <a:rPr dirty="0" sz="2950" spc="-3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lives</a:t>
            </a:r>
            <a:r>
              <a:rPr dirty="0" sz="2950" spc="-25">
                <a:latin typeface="Times New Roman"/>
                <a:cs typeface="Times New Roman"/>
              </a:rPr>
              <a:t> at </a:t>
            </a:r>
            <a:r>
              <a:rPr dirty="0" sz="2950" spc="-10">
                <a:latin typeface="Times New Roman"/>
                <a:cs typeface="Times New Roman"/>
              </a:rPr>
              <a:t>risk.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3000" b="1">
                <a:latin typeface="Times New Roman"/>
                <a:cs typeface="Times New Roman"/>
              </a:rPr>
              <a:t>Surveillance</a:t>
            </a:r>
            <a:r>
              <a:rPr dirty="0" sz="3000" spc="15" b="1">
                <a:latin typeface="Times New Roman"/>
                <a:cs typeface="Times New Roman"/>
              </a:rPr>
              <a:t> </a:t>
            </a:r>
            <a:r>
              <a:rPr dirty="0" sz="3000" b="1">
                <a:latin typeface="Times New Roman"/>
                <a:cs typeface="Times New Roman"/>
              </a:rPr>
              <a:t>&amp;</a:t>
            </a:r>
            <a:r>
              <a:rPr dirty="0" sz="3000" spc="15" b="1">
                <a:latin typeface="Times New Roman"/>
                <a:cs typeface="Times New Roman"/>
              </a:rPr>
              <a:t> </a:t>
            </a:r>
            <a:r>
              <a:rPr dirty="0" sz="3000" spc="-10" b="1">
                <a:latin typeface="Times New Roman"/>
                <a:cs typeface="Times New Roman"/>
              </a:rPr>
              <a:t>Security:</a:t>
            </a:r>
            <a:endParaRPr sz="3000">
              <a:latin typeface="Times New Roman"/>
              <a:cs typeface="Times New Roman"/>
            </a:endParaRPr>
          </a:p>
          <a:p>
            <a:pPr marL="12700" marR="560705">
              <a:lnSpc>
                <a:spcPct val="115799"/>
              </a:lnSpc>
              <a:spcBef>
                <a:spcPts val="60"/>
              </a:spcBef>
            </a:pPr>
            <a:r>
              <a:rPr dirty="0" sz="2900">
                <a:latin typeface="Times New Roman"/>
                <a:cs typeface="Times New Roman"/>
              </a:rPr>
              <a:t>It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can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be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used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to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monitor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restricted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or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unsafe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areas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remotely,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keeping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people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safe</a:t>
            </a:r>
            <a:r>
              <a:rPr dirty="0" sz="2900" spc="-1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while</a:t>
            </a:r>
            <a:r>
              <a:rPr dirty="0" sz="2900" spc="-15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maintaining security.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3000" b="1">
                <a:latin typeface="Times New Roman"/>
                <a:cs typeface="Times New Roman"/>
              </a:rPr>
              <a:t>Smart</a:t>
            </a:r>
            <a:r>
              <a:rPr dirty="0" sz="3000" spc="-70" b="1">
                <a:latin typeface="Times New Roman"/>
                <a:cs typeface="Times New Roman"/>
              </a:rPr>
              <a:t> </a:t>
            </a:r>
            <a:r>
              <a:rPr dirty="0" sz="3000" b="1">
                <a:latin typeface="Times New Roman"/>
                <a:cs typeface="Times New Roman"/>
              </a:rPr>
              <a:t>Delivery</a:t>
            </a:r>
            <a:r>
              <a:rPr dirty="0" sz="3000" spc="-75" b="1">
                <a:latin typeface="Times New Roman"/>
                <a:cs typeface="Times New Roman"/>
              </a:rPr>
              <a:t> </a:t>
            </a:r>
            <a:r>
              <a:rPr dirty="0" sz="3000" spc="-10" b="1">
                <a:latin typeface="Times New Roman"/>
                <a:cs typeface="Times New Roman"/>
              </a:rPr>
              <a:t>Systems:</a:t>
            </a: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ts val="4050"/>
              </a:lnSpc>
              <a:spcBef>
                <a:spcPts val="210"/>
              </a:spcBef>
            </a:pPr>
            <a:r>
              <a:rPr dirty="0" sz="2900">
                <a:latin typeface="Times New Roman"/>
                <a:cs typeface="Times New Roman"/>
              </a:rPr>
              <a:t>The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robot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can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carry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and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deliver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items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in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places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like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hospitals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or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warehouses,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reducing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manual</a:t>
            </a:r>
            <a:r>
              <a:rPr dirty="0" sz="2900" spc="-70">
                <a:latin typeface="Times New Roman"/>
                <a:cs typeface="Times New Roman"/>
              </a:rPr>
              <a:t> </a:t>
            </a:r>
            <a:r>
              <a:rPr dirty="0" sz="2900">
                <a:latin typeface="Times New Roman"/>
                <a:cs typeface="Times New Roman"/>
              </a:rPr>
              <a:t>effort</a:t>
            </a:r>
            <a:r>
              <a:rPr dirty="0" sz="2900" spc="-75">
                <a:latin typeface="Times New Roman"/>
                <a:cs typeface="Times New Roman"/>
              </a:rPr>
              <a:t> </a:t>
            </a:r>
            <a:r>
              <a:rPr dirty="0" sz="2900" spc="-25">
                <a:latin typeface="Times New Roman"/>
                <a:cs typeface="Times New Roman"/>
              </a:rPr>
              <a:t>and </a:t>
            </a:r>
            <a:r>
              <a:rPr dirty="0" sz="2900">
                <a:latin typeface="Times New Roman"/>
                <a:cs typeface="Times New Roman"/>
              </a:rPr>
              <a:t>saving</a:t>
            </a:r>
            <a:r>
              <a:rPr dirty="0" sz="2900" spc="-90">
                <a:latin typeface="Times New Roman"/>
                <a:cs typeface="Times New Roman"/>
              </a:rPr>
              <a:t> </a:t>
            </a:r>
            <a:r>
              <a:rPr dirty="0" sz="2900" spc="-10">
                <a:latin typeface="Times New Roman"/>
                <a:cs typeface="Times New Roman"/>
              </a:rPr>
              <a:t>time.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dirty="0" sz="3050" b="1">
                <a:latin typeface="Times New Roman"/>
                <a:cs typeface="Times New Roman"/>
              </a:rPr>
              <a:t>Assistive</a:t>
            </a:r>
            <a:r>
              <a:rPr dirty="0" sz="3050" spc="-40" b="1">
                <a:latin typeface="Times New Roman"/>
                <a:cs typeface="Times New Roman"/>
              </a:rPr>
              <a:t> </a:t>
            </a:r>
            <a:r>
              <a:rPr dirty="0" sz="3050" spc="-10" b="1">
                <a:latin typeface="Times New Roman"/>
                <a:cs typeface="Times New Roman"/>
              </a:rPr>
              <a:t>Technology:</a:t>
            </a:r>
            <a:endParaRPr sz="3050">
              <a:latin typeface="Times New Roman"/>
              <a:cs typeface="Times New Roman"/>
            </a:endParaRPr>
          </a:p>
          <a:p>
            <a:pPr marL="12700" marR="452120">
              <a:lnSpc>
                <a:spcPts val="4130"/>
              </a:lnSpc>
              <a:spcBef>
                <a:spcPts val="75"/>
              </a:spcBef>
            </a:pPr>
            <a:r>
              <a:rPr dirty="0" sz="2950">
                <a:latin typeface="Times New Roman"/>
                <a:cs typeface="Times New Roman"/>
              </a:rPr>
              <a:t>People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with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disabilities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can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use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simple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hand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gestures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to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control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the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robot,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making</a:t>
            </a:r>
            <a:r>
              <a:rPr dirty="0" sz="2950" spc="-40">
                <a:latin typeface="Times New Roman"/>
                <a:cs typeface="Times New Roman"/>
              </a:rPr>
              <a:t> </a:t>
            </a:r>
            <a:r>
              <a:rPr dirty="0" sz="2950">
                <a:latin typeface="Times New Roman"/>
                <a:cs typeface="Times New Roman"/>
              </a:rPr>
              <a:t>technology</a:t>
            </a:r>
            <a:r>
              <a:rPr dirty="0" sz="2950" spc="-35">
                <a:latin typeface="Times New Roman"/>
                <a:cs typeface="Times New Roman"/>
              </a:rPr>
              <a:t> </a:t>
            </a:r>
            <a:r>
              <a:rPr dirty="0" sz="2950" spc="-20">
                <a:latin typeface="Times New Roman"/>
                <a:cs typeface="Times New Roman"/>
              </a:rPr>
              <a:t>more </a:t>
            </a:r>
            <a:r>
              <a:rPr dirty="0" sz="2950" spc="-10">
                <a:latin typeface="Times New Roman"/>
                <a:cs typeface="Times New Roman"/>
              </a:rPr>
              <a:t>accessible.</a:t>
            </a:r>
            <a:endParaRPr sz="2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</a:pathLst>
            </a:custGeom>
            <a:ln w="323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73557" y="3980503"/>
            <a:ext cx="6130617" cy="501477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4666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Equipment</a:t>
            </a:r>
            <a:r>
              <a:rPr dirty="0" sz="6500" spc="-35"/>
              <a:t> </a:t>
            </a:r>
            <a:r>
              <a:rPr dirty="0" sz="6500"/>
              <a:t>and</a:t>
            </a:r>
            <a:r>
              <a:rPr dirty="0" sz="6500" spc="-25"/>
              <a:t> </a:t>
            </a:r>
            <a:r>
              <a:rPr dirty="0" sz="6500" spc="-10"/>
              <a:t>Components</a:t>
            </a:r>
            <a:endParaRPr sz="65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715" y="3328321"/>
            <a:ext cx="110763" cy="11076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715" y="4399033"/>
            <a:ext cx="110763" cy="1107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715" y="5469745"/>
            <a:ext cx="110763" cy="11076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715" y="6005102"/>
            <a:ext cx="110763" cy="11076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715" y="6540458"/>
            <a:ext cx="110763" cy="11076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1715" y="7075813"/>
            <a:ext cx="110763" cy="11076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609804" y="2488644"/>
            <a:ext cx="10199370" cy="537908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3050" b="1">
                <a:latin typeface="Times New Roman"/>
                <a:cs typeface="Times New Roman"/>
              </a:rPr>
              <a:t>1.</a:t>
            </a:r>
            <a:r>
              <a:rPr dirty="0" sz="3050" spc="-85" b="1">
                <a:latin typeface="Times New Roman"/>
                <a:cs typeface="Times New Roman"/>
              </a:rPr>
              <a:t> </a:t>
            </a:r>
            <a:r>
              <a:rPr dirty="0" sz="3050" b="1">
                <a:latin typeface="Times New Roman"/>
                <a:cs typeface="Times New Roman"/>
              </a:rPr>
              <a:t>Gesture</a:t>
            </a:r>
            <a:r>
              <a:rPr dirty="0" sz="3050" spc="-80" b="1">
                <a:latin typeface="Times New Roman"/>
                <a:cs typeface="Times New Roman"/>
              </a:rPr>
              <a:t> </a:t>
            </a:r>
            <a:r>
              <a:rPr dirty="0" sz="3050" b="1">
                <a:latin typeface="Times New Roman"/>
                <a:cs typeface="Times New Roman"/>
              </a:rPr>
              <a:t>Controller</a:t>
            </a:r>
            <a:r>
              <a:rPr dirty="0" sz="3050" spc="-135" b="1">
                <a:latin typeface="Times New Roman"/>
                <a:cs typeface="Times New Roman"/>
              </a:rPr>
              <a:t> </a:t>
            </a:r>
            <a:r>
              <a:rPr dirty="0" sz="3050" spc="-10" b="1">
                <a:latin typeface="Times New Roman"/>
                <a:cs typeface="Times New Roman"/>
              </a:rPr>
              <a:t>(Transmitter):</a:t>
            </a:r>
            <a:endParaRPr sz="3050">
              <a:latin typeface="Times New Roman"/>
              <a:cs typeface="Times New Roman"/>
            </a:endParaRPr>
          </a:p>
          <a:p>
            <a:pPr marL="671830" marR="557530">
              <a:lnSpc>
                <a:spcPct val="115199"/>
              </a:lnSpc>
            </a:pPr>
            <a:r>
              <a:rPr dirty="0" sz="3050">
                <a:latin typeface="Times New Roman"/>
                <a:cs typeface="Times New Roman"/>
              </a:rPr>
              <a:t>ESP32</a:t>
            </a:r>
            <a:r>
              <a:rPr dirty="0" sz="3050" spc="-2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Dev</a:t>
            </a:r>
            <a:r>
              <a:rPr dirty="0" sz="3050" spc="-1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Board</a:t>
            </a:r>
            <a:r>
              <a:rPr dirty="0" sz="3050" spc="-20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(WROOM-</a:t>
            </a:r>
            <a:r>
              <a:rPr dirty="0" sz="3050">
                <a:latin typeface="Times New Roman"/>
                <a:cs typeface="Times New Roman"/>
              </a:rPr>
              <a:t>32)</a:t>
            </a:r>
            <a:r>
              <a:rPr dirty="0" sz="3050" spc="-1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–</a:t>
            </a:r>
            <a:r>
              <a:rPr dirty="0" sz="3050" spc="-2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Main</a:t>
            </a:r>
            <a:r>
              <a:rPr dirty="0" sz="3050" spc="-15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microcontroller </a:t>
            </a:r>
            <a:r>
              <a:rPr dirty="0" sz="3050">
                <a:latin typeface="Times New Roman"/>
                <a:cs typeface="Times New Roman"/>
              </a:rPr>
              <a:t>that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reads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hand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gestures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and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sends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signals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wirelessly.</a:t>
            </a:r>
            <a:endParaRPr sz="3050">
              <a:latin typeface="Times New Roman"/>
              <a:cs typeface="Times New Roman"/>
            </a:endParaRPr>
          </a:p>
          <a:p>
            <a:pPr marL="671830" marR="770890">
              <a:lnSpc>
                <a:spcPct val="115199"/>
              </a:lnSpc>
            </a:pPr>
            <a:r>
              <a:rPr dirty="0" sz="3050">
                <a:latin typeface="Times New Roman"/>
                <a:cs typeface="Times New Roman"/>
              </a:rPr>
              <a:t>MPU6050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(Accelerometer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+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Gyroscope)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–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Detects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 spc="-20">
                <a:latin typeface="Times New Roman"/>
                <a:cs typeface="Times New Roman"/>
              </a:rPr>
              <a:t>hand </a:t>
            </a:r>
            <a:r>
              <a:rPr dirty="0" sz="3050">
                <a:latin typeface="Times New Roman"/>
                <a:cs typeface="Times New Roman"/>
              </a:rPr>
              <a:t>movement</a:t>
            </a:r>
            <a:r>
              <a:rPr dirty="0" sz="3050" spc="-3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and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tilt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to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control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the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 spc="-20">
                <a:latin typeface="Times New Roman"/>
                <a:cs typeface="Times New Roman"/>
              </a:rPr>
              <a:t>car.</a:t>
            </a:r>
            <a:endParaRPr sz="3050">
              <a:latin typeface="Times New Roman"/>
              <a:cs typeface="Times New Roman"/>
            </a:endParaRPr>
          </a:p>
          <a:p>
            <a:pPr marL="671830">
              <a:lnSpc>
                <a:spcPct val="100000"/>
              </a:lnSpc>
              <a:spcBef>
                <a:spcPts val="550"/>
              </a:spcBef>
            </a:pPr>
            <a:r>
              <a:rPr dirty="0" sz="3050" spc="-10">
                <a:latin typeface="Times New Roman"/>
                <a:cs typeface="Times New Roman"/>
              </a:rPr>
              <a:t>Li-</a:t>
            </a:r>
            <a:r>
              <a:rPr dirty="0" sz="3050">
                <a:latin typeface="Times New Roman"/>
                <a:cs typeface="Times New Roman"/>
              </a:rPr>
              <a:t>Po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Battery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(3.7V)</a:t>
            </a:r>
            <a:r>
              <a:rPr dirty="0" sz="3050" spc="-2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–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Powers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the</a:t>
            </a:r>
            <a:r>
              <a:rPr dirty="0" sz="3050" spc="-2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hand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controller.</a:t>
            </a:r>
            <a:endParaRPr sz="3050">
              <a:latin typeface="Times New Roman"/>
              <a:cs typeface="Times New Roman"/>
            </a:endParaRPr>
          </a:p>
          <a:p>
            <a:pPr marL="671830" marR="5080">
              <a:lnSpc>
                <a:spcPct val="115199"/>
              </a:lnSpc>
            </a:pPr>
            <a:r>
              <a:rPr dirty="0" sz="3050">
                <a:latin typeface="Times New Roman"/>
                <a:cs typeface="Times New Roman"/>
              </a:rPr>
              <a:t>TP4056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Charging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Module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–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Safely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charges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the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Li-</a:t>
            </a:r>
            <a:r>
              <a:rPr dirty="0" sz="3050">
                <a:latin typeface="Times New Roman"/>
                <a:cs typeface="Times New Roman"/>
              </a:rPr>
              <a:t>Po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battery. </a:t>
            </a:r>
            <a:r>
              <a:rPr dirty="0" sz="3050">
                <a:latin typeface="Times New Roman"/>
                <a:cs typeface="Times New Roman"/>
              </a:rPr>
              <a:t>On/Off</a:t>
            </a:r>
            <a:r>
              <a:rPr dirty="0" sz="3050" spc="-5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Switch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–</a:t>
            </a:r>
            <a:r>
              <a:rPr dirty="0" sz="3050" spc="-10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Turns</a:t>
            </a:r>
            <a:r>
              <a:rPr dirty="0" sz="3050" spc="-5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the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controller</a:t>
            </a:r>
            <a:r>
              <a:rPr dirty="0" sz="3050" spc="-5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on</a:t>
            </a:r>
            <a:r>
              <a:rPr dirty="0" sz="3050" spc="-4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and</a:t>
            </a:r>
            <a:r>
              <a:rPr dirty="0" sz="3050" spc="-50">
                <a:latin typeface="Times New Roman"/>
                <a:cs typeface="Times New Roman"/>
              </a:rPr>
              <a:t> </a:t>
            </a:r>
            <a:r>
              <a:rPr dirty="0" sz="3050" spc="-20">
                <a:latin typeface="Times New Roman"/>
                <a:cs typeface="Times New Roman"/>
              </a:rPr>
              <a:t>off.</a:t>
            </a:r>
            <a:endParaRPr sz="3050">
              <a:latin typeface="Times New Roman"/>
              <a:cs typeface="Times New Roman"/>
            </a:endParaRPr>
          </a:p>
          <a:p>
            <a:pPr marL="671830" marR="935355">
              <a:lnSpc>
                <a:spcPct val="115199"/>
              </a:lnSpc>
            </a:pPr>
            <a:r>
              <a:rPr dirty="0" sz="3050">
                <a:latin typeface="Times New Roman"/>
                <a:cs typeface="Times New Roman"/>
              </a:rPr>
              <a:t>LED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Indicator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–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Shows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when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the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controller</a:t>
            </a:r>
            <a:r>
              <a:rPr dirty="0" sz="3050" spc="-25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is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active</a:t>
            </a:r>
            <a:r>
              <a:rPr dirty="0" sz="3050" spc="-30">
                <a:latin typeface="Times New Roman"/>
                <a:cs typeface="Times New Roman"/>
              </a:rPr>
              <a:t> </a:t>
            </a:r>
            <a:r>
              <a:rPr dirty="0" sz="3050" spc="-25">
                <a:latin typeface="Times New Roman"/>
                <a:cs typeface="Times New Roman"/>
              </a:rPr>
              <a:t>or </a:t>
            </a:r>
            <a:r>
              <a:rPr dirty="0" sz="3050">
                <a:latin typeface="Times New Roman"/>
                <a:cs typeface="Times New Roman"/>
              </a:rPr>
              <a:t>sending</a:t>
            </a:r>
            <a:r>
              <a:rPr dirty="0" sz="3050" spc="-40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data.</a:t>
            </a:r>
            <a:endParaRPr sz="3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028700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771982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15264" y="8788554"/>
            <a:ext cx="469900" cy="469900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469745" y="469745"/>
                </a:moveTo>
                <a:lnTo>
                  <a:pt x="0" y="469745"/>
                </a:lnTo>
                <a:lnTo>
                  <a:pt x="0" y="0"/>
                </a:lnTo>
                <a:lnTo>
                  <a:pt x="469745" y="0"/>
                </a:lnTo>
                <a:lnTo>
                  <a:pt x="469745" y="46974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61037" y="4313793"/>
            <a:ext cx="5857625" cy="461217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3382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Equipment</a:t>
            </a:r>
            <a:r>
              <a:rPr dirty="0" sz="6500" spc="-35"/>
              <a:t> </a:t>
            </a:r>
            <a:r>
              <a:rPr dirty="0" sz="6500"/>
              <a:t>and</a:t>
            </a:r>
            <a:r>
              <a:rPr dirty="0" sz="6500" spc="-25"/>
              <a:t> </a:t>
            </a:r>
            <a:r>
              <a:rPr dirty="0" sz="6500" spc="-10"/>
              <a:t>Components</a:t>
            </a:r>
            <a:endParaRPr sz="65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879" y="3091444"/>
            <a:ext cx="104775" cy="104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879" y="4043944"/>
            <a:ext cx="104775" cy="104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879" y="4520194"/>
            <a:ext cx="104775" cy="104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879" y="5472694"/>
            <a:ext cx="104775" cy="104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879" y="5948944"/>
            <a:ext cx="104775" cy="104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7979" y="6444244"/>
            <a:ext cx="114300" cy="11429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9879" y="7491994"/>
            <a:ext cx="104775" cy="10477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9879" y="7968244"/>
            <a:ext cx="104775" cy="10477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33329" y="2284072"/>
            <a:ext cx="11584305" cy="5918835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55"/>
              </a:spcBef>
            </a:pPr>
            <a:r>
              <a:rPr dirty="0" sz="2900" b="1">
                <a:latin typeface="Times New Roman"/>
                <a:cs typeface="Times New Roman"/>
              </a:rPr>
              <a:t>2.</a:t>
            </a:r>
            <a:r>
              <a:rPr dirty="0" sz="2900" spc="10" b="1">
                <a:latin typeface="Times New Roman"/>
                <a:cs typeface="Times New Roman"/>
              </a:rPr>
              <a:t> </a:t>
            </a:r>
            <a:r>
              <a:rPr dirty="0" sz="2900" b="1">
                <a:latin typeface="Times New Roman"/>
                <a:cs typeface="Times New Roman"/>
              </a:rPr>
              <a:t>Car</a:t>
            </a:r>
            <a:r>
              <a:rPr dirty="0" sz="2900" spc="-40" b="1">
                <a:latin typeface="Times New Roman"/>
                <a:cs typeface="Times New Roman"/>
              </a:rPr>
              <a:t> </a:t>
            </a:r>
            <a:r>
              <a:rPr dirty="0" sz="2900" b="1">
                <a:latin typeface="Times New Roman"/>
                <a:cs typeface="Times New Roman"/>
              </a:rPr>
              <a:t>(Receiver</a:t>
            </a:r>
            <a:r>
              <a:rPr dirty="0" sz="2900" spc="-40" b="1">
                <a:latin typeface="Times New Roman"/>
                <a:cs typeface="Times New Roman"/>
              </a:rPr>
              <a:t> </a:t>
            </a:r>
            <a:r>
              <a:rPr dirty="0" sz="2900" b="1">
                <a:latin typeface="Times New Roman"/>
                <a:cs typeface="Times New Roman"/>
              </a:rPr>
              <a:t>Unit)</a:t>
            </a:r>
            <a:r>
              <a:rPr dirty="0" sz="2900" spc="15" b="1">
                <a:latin typeface="Times New Roman"/>
                <a:cs typeface="Times New Roman"/>
              </a:rPr>
              <a:t> </a:t>
            </a:r>
            <a:r>
              <a:rPr dirty="0" sz="2900" spc="-50" b="1">
                <a:latin typeface="Times New Roman"/>
                <a:cs typeface="Times New Roman"/>
              </a:rPr>
              <a:t>:</a:t>
            </a:r>
            <a:endParaRPr sz="2900">
              <a:latin typeface="Times New Roman"/>
              <a:cs typeface="Times New Roman"/>
            </a:endParaRPr>
          </a:p>
          <a:p>
            <a:pPr algn="just" marL="601980" marR="5080">
              <a:lnSpc>
                <a:spcPct val="115700"/>
              </a:lnSpc>
              <a:spcBef>
                <a:spcPts val="110"/>
              </a:spcBef>
            </a:pPr>
            <a:r>
              <a:rPr dirty="0" sz="2700">
                <a:latin typeface="Times New Roman"/>
                <a:cs typeface="Times New Roman"/>
              </a:rPr>
              <a:t>ESP32-CAM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Module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Main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controller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that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receives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commands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and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drives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 spc="-25">
                <a:latin typeface="Times New Roman"/>
                <a:cs typeface="Times New Roman"/>
              </a:rPr>
              <a:t>the </a:t>
            </a:r>
            <a:r>
              <a:rPr dirty="0" sz="2700">
                <a:latin typeface="Times New Roman"/>
                <a:cs typeface="Times New Roman"/>
              </a:rPr>
              <a:t>car</a:t>
            </a:r>
            <a:r>
              <a:rPr dirty="0" sz="2700" spc="-5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motors.</a:t>
            </a:r>
            <a:endParaRPr sz="2700">
              <a:latin typeface="Times New Roman"/>
              <a:cs typeface="Times New Roman"/>
            </a:endParaRPr>
          </a:p>
          <a:p>
            <a:pPr algn="just" marL="601980" marR="750570">
              <a:lnSpc>
                <a:spcPct val="115700"/>
              </a:lnSpc>
              <a:spcBef>
                <a:spcPts val="5"/>
              </a:spcBef>
            </a:pPr>
            <a:r>
              <a:rPr dirty="0" sz="2700">
                <a:latin typeface="Times New Roman"/>
                <a:cs typeface="Times New Roman"/>
              </a:rPr>
              <a:t>FTDI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USB-to-Serial</a:t>
            </a:r>
            <a:r>
              <a:rPr dirty="0" sz="2700" spc="-1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Adapter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Used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for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uploading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code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to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ESP32-</a:t>
            </a:r>
            <a:r>
              <a:rPr dirty="0" sz="2700" spc="-20">
                <a:latin typeface="Times New Roman"/>
                <a:cs typeface="Times New Roman"/>
              </a:rPr>
              <a:t>CAM. </a:t>
            </a:r>
            <a:r>
              <a:rPr dirty="0" sz="2700">
                <a:latin typeface="Times New Roman"/>
                <a:cs typeface="Times New Roman"/>
              </a:rPr>
              <a:t>Motor</a:t>
            </a:r>
            <a:r>
              <a:rPr dirty="0" sz="2700" spc="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Driver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(L298N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/</a:t>
            </a:r>
            <a:r>
              <a:rPr dirty="0" sz="2700" spc="-1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TB6612FNG)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Controls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the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DC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motors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based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 spc="-25">
                <a:latin typeface="Times New Roman"/>
                <a:cs typeface="Times New Roman"/>
              </a:rPr>
              <a:t>on </a:t>
            </a:r>
            <a:r>
              <a:rPr dirty="0" sz="2700">
                <a:latin typeface="Times New Roman"/>
                <a:cs typeface="Times New Roman"/>
              </a:rPr>
              <a:t>ESP32-CAM</a:t>
            </a:r>
            <a:r>
              <a:rPr dirty="0" sz="2700" spc="100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input.</a:t>
            </a:r>
            <a:endParaRPr sz="2700">
              <a:latin typeface="Times New Roman"/>
              <a:cs typeface="Times New Roman"/>
            </a:endParaRPr>
          </a:p>
          <a:p>
            <a:pPr marL="601980">
              <a:lnSpc>
                <a:spcPct val="100000"/>
              </a:lnSpc>
              <a:spcBef>
                <a:spcPts val="509"/>
              </a:spcBef>
            </a:pPr>
            <a:r>
              <a:rPr dirty="0" sz="2700">
                <a:latin typeface="Times New Roman"/>
                <a:cs typeface="Times New Roman"/>
              </a:rPr>
              <a:t>DC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Motors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with</a:t>
            </a:r>
            <a:r>
              <a:rPr dirty="0" sz="2700" spc="-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Wheels</a:t>
            </a:r>
            <a:r>
              <a:rPr dirty="0" sz="2700" spc="3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(x4)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Enables</a:t>
            </a:r>
            <a:r>
              <a:rPr dirty="0" sz="2700" spc="3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the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car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to</a:t>
            </a:r>
            <a:r>
              <a:rPr dirty="0" sz="2700" spc="30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move.</a:t>
            </a:r>
            <a:endParaRPr sz="2700">
              <a:latin typeface="Times New Roman"/>
              <a:cs typeface="Times New Roman"/>
            </a:endParaRPr>
          </a:p>
          <a:p>
            <a:pPr marL="601980">
              <a:lnSpc>
                <a:spcPct val="100000"/>
              </a:lnSpc>
              <a:spcBef>
                <a:spcPts val="509"/>
              </a:spcBef>
            </a:pPr>
            <a:r>
              <a:rPr dirty="0" sz="2700">
                <a:latin typeface="Times New Roman"/>
                <a:cs typeface="Times New Roman"/>
              </a:rPr>
              <a:t>Battery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Pack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(7.4V</a:t>
            </a:r>
            <a:r>
              <a:rPr dirty="0" sz="2700" spc="-1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Li-ion/Li-Po)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Powers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both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ESP32-CAM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and</a:t>
            </a:r>
            <a:r>
              <a:rPr dirty="0" sz="2700" spc="40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motors.</a:t>
            </a:r>
            <a:endParaRPr sz="2700">
              <a:latin typeface="Times New Roman"/>
              <a:cs typeface="Times New Roman"/>
            </a:endParaRPr>
          </a:p>
          <a:p>
            <a:pPr marL="668655" marR="310515">
              <a:lnSpc>
                <a:spcPts val="4200"/>
              </a:lnSpc>
              <a:spcBef>
                <a:spcPts val="150"/>
              </a:spcBef>
            </a:pPr>
            <a:r>
              <a:rPr dirty="0" sz="3000">
                <a:latin typeface="Times New Roman"/>
                <a:cs typeface="Times New Roman"/>
              </a:rPr>
              <a:t>Buck</a:t>
            </a:r>
            <a:r>
              <a:rPr dirty="0" sz="3000" spc="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Converter</a:t>
            </a:r>
            <a:r>
              <a:rPr dirty="0" sz="3000" spc="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(DC-DC</a:t>
            </a:r>
            <a:r>
              <a:rPr dirty="0" sz="3000" spc="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Step</a:t>
            </a:r>
            <a:r>
              <a:rPr dirty="0" sz="3000" spc="4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Down)</a:t>
            </a:r>
            <a:r>
              <a:rPr dirty="0" sz="3000" spc="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–</a:t>
            </a:r>
            <a:r>
              <a:rPr dirty="0" sz="3000" spc="4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Reduces</a:t>
            </a:r>
            <a:r>
              <a:rPr dirty="0" sz="3000" spc="4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7.4V</a:t>
            </a:r>
            <a:r>
              <a:rPr dirty="0" sz="3000" spc="-2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to</a:t>
            </a:r>
            <a:r>
              <a:rPr dirty="0" sz="3000" spc="45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5V</a:t>
            </a:r>
            <a:r>
              <a:rPr dirty="0" sz="3000" spc="-20">
                <a:latin typeface="Times New Roman"/>
                <a:cs typeface="Times New Roman"/>
              </a:rPr>
              <a:t> </a:t>
            </a:r>
            <a:r>
              <a:rPr dirty="0" sz="3000">
                <a:latin typeface="Times New Roman"/>
                <a:cs typeface="Times New Roman"/>
              </a:rPr>
              <a:t>for</a:t>
            </a:r>
            <a:r>
              <a:rPr dirty="0" sz="3000" spc="45">
                <a:latin typeface="Times New Roman"/>
                <a:cs typeface="Times New Roman"/>
              </a:rPr>
              <a:t> </a:t>
            </a:r>
            <a:r>
              <a:rPr dirty="0" sz="3000" spc="-20">
                <a:latin typeface="Times New Roman"/>
                <a:cs typeface="Times New Roman"/>
              </a:rPr>
              <a:t>safe </a:t>
            </a:r>
            <a:r>
              <a:rPr dirty="0" sz="3000">
                <a:latin typeface="Times New Roman"/>
                <a:cs typeface="Times New Roman"/>
              </a:rPr>
              <a:t>ESP32-CAM</a:t>
            </a:r>
            <a:r>
              <a:rPr dirty="0" sz="3000" spc="120">
                <a:latin typeface="Times New Roman"/>
                <a:cs typeface="Times New Roman"/>
              </a:rPr>
              <a:t> </a:t>
            </a:r>
            <a:r>
              <a:rPr dirty="0" sz="3000" spc="-10">
                <a:latin typeface="Times New Roman"/>
                <a:cs typeface="Times New Roman"/>
              </a:rPr>
              <a:t>operation.</a:t>
            </a:r>
            <a:endParaRPr sz="3000">
              <a:latin typeface="Times New Roman"/>
              <a:cs typeface="Times New Roman"/>
            </a:endParaRPr>
          </a:p>
          <a:p>
            <a:pPr marL="601980">
              <a:lnSpc>
                <a:spcPct val="100000"/>
              </a:lnSpc>
              <a:spcBef>
                <a:spcPts val="359"/>
              </a:spcBef>
            </a:pPr>
            <a:r>
              <a:rPr dirty="0" sz="2700">
                <a:latin typeface="Times New Roman"/>
                <a:cs typeface="Times New Roman"/>
              </a:rPr>
              <a:t>Car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Chassis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Holds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all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the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hardware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parts</a:t>
            </a:r>
            <a:r>
              <a:rPr dirty="0" sz="2700" spc="25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together.</a:t>
            </a:r>
            <a:endParaRPr sz="2700">
              <a:latin typeface="Times New Roman"/>
              <a:cs typeface="Times New Roman"/>
            </a:endParaRPr>
          </a:p>
          <a:p>
            <a:pPr marL="601980">
              <a:lnSpc>
                <a:spcPct val="100000"/>
              </a:lnSpc>
              <a:spcBef>
                <a:spcPts val="509"/>
              </a:spcBef>
            </a:pPr>
            <a:r>
              <a:rPr dirty="0" sz="2700">
                <a:latin typeface="Times New Roman"/>
                <a:cs typeface="Times New Roman"/>
              </a:rPr>
              <a:t>Connecting</a:t>
            </a:r>
            <a:r>
              <a:rPr dirty="0" sz="2700" spc="-3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Wires</a:t>
            </a:r>
            <a:r>
              <a:rPr dirty="0" sz="2700" spc="1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&amp;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Breadboard</a:t>
            </a:r>
            <a:r>
              <a:rPr dirty="0" sz="2700" spc="1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–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For</a:t>
            </a:r>
            <a:r>
              <a:rPr dirty="0" sz="2700" spc="1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connections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and</a:t>
            </a:r>
            <a:r>
              <a:rPr dirty="0" sz="2700" spc="1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easy</a:t>
            </a:r>
            <a:r>
              <a:rPr dirty="0" sz="2700" spc="20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circuit</a:t>
            </a:r>
            <a:r>
              <a:rPr dirty="0" sz="2700" spc="15">
                <a:latin typeface="Times New Roman"/>
                <a:cs typeface="Times New Roman"/>
              </a:rPr>
              <a:t> </a:t>
            </a:r>
            <a:r>
              <a:rPr dirty="0" sz="2700" spc="-10">
                <a:latin typeface="Times New Roman"/>
                <a:cs typeface="Times New Roman"/>
              </a:rPr>
              <a:t>testing.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5365" y="2175967"/>
            <a:ext cx="9382123" cy="7705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5497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20"/>
              </a:spcBef>
            </a:pPr>
            <a:r>
              <a:rPr dirty="0" sz="6500" spc="90" b="0">
                <a:latin typeface="Calibri"/>
                <a:cs typeface="Calibri"/>
              </a:rPr>
              <a:t>System</a:t>
            </a:r>
            <a:r>
              <a:rPr dirty="0" sz="6500" spc="540" b="0">
                <a:latin typeface="Calibri"/>
                <a:cs typeface="Calibri"/>
              </a:rPr>
              <a:t> </a:t>
            </a:r>
            <a:r>
              <a:rPr dirty="0" sz="6500" spc="215" b="0">
                <a:latin typeface="Calibri"/>
                <a:cs typeface="Calibri"/>
              </a:rPr>
              <a:t>Block</a:t>
            </a:r>
            <a:r>
              <a:rPr dirty="0" sz="6500" spc="540" b="0">
                <a:latin typeface="Calibri"/>
                <a:cs typeface="Calibri"/>
              </a:rPr>
              <a:t> </a:t>
            </a:r>
            <a:r>
              <a:rPr dirty="0" sz="6500" spc="-10" b="0">
                <a:latin typeface="Calibri"/>
                <a:cs typeface="Calibri"/>
              </a:rPr>
              <a:t>Diagram</a:t>
            </a:r>
            <a:endParaRPr sz="6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00002" y="2345640"/>
            <a:ext cx="15821660" cy="7974965"/>
            <a:chOff x="2500002" y="2345640"/>
            <a:chExt cx="15821660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4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7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1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0002" y="2546576"/>
              <a:ext cx="9496424" cy="682942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5497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20"/>
              </a:spcBef>
            </a:pPr>
            <a:r>
              <a:rPr dirty="0" sz="6500" spc="90" b="0">
                <a:latin typeface="Calibri"/>
                <a:cs typeface="Calibri"/>
              </a:rPr>
              <a:t>System</a:t>
            </a:r>
            <a:r>
              <a:rPr dirty="0" sz="6500" spc="540" b="0">
                <a:latin typeface="Calibri"/>
                <a:cs typeface="Calibri"/>
              </a:rPr>
              <a:t> </a:t>
            </a:r>
            <a:r>
              <a:rPr dirty="0" sz="6500" spc="215" b="0">
                <a:latin typeface="Calibri"/>
                <a:cs typeface="Calibri"/>
              </a:rPr>
              <a:t>Block</a:t>
            </a:r>
            <a:r>
              <a:rPr dirty="0" sz="6500" spc="540" b="0">
                <a:latin typeface="Calibri"/>
                <a:cs typeface="Calibri"/>
              </a:rPr>
              <a:t> </a:t>
            </a:r>
            <a:r>
              <a:rPr dirty="0" sz="6500" spc="-10" b="0">
                <a:latin typeface="Calibri"/>
                <a:cs typeface="Calibri"/>
              </a:rPr>
              <a:t>Diagram</a:t>
            </a:r>
            <a:endParaRPr sz="6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86934" y="2345640"/>
            <a:ext cx="7234555" cy="7974965"/>
            <a:chOff x="11086934" y="2345640"/>
            <a:chExt cx="7234555" cy="7974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129930" y="7518615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3116" rIns="0" bIns="0" rtlCol="0" vert="horz">
            <a:spAutoFit/>
          </a:bodyPr>
          <a:lstStyle/>
          <a:p>
            <a:pPr marL="386715">
              <a:lnSpc>
                <a:spcPct val="100000"/>
              </a:lnSpc>
              <a:spcBef>
                <a:spcPts val="120"/>
              </a:spcBef>
            </a:pPr>
            <a:r>
              <a:rPr dirty="0" spc="90" b="0">
                <a:latin typeface="Calibri"/>
                <a:cs typeface="Calibri"/>
              </a:rPr>
              <a:t>System</a:t>
            </a:r>
            <a:r>
              <a:rPr dirty="0" spc="550" b="0">
                <a:latin typeface="Calibri"/>
                <a:cs typeface="Calibri"/>
              </a:rPr>
              <a:t> </a:t>
            </a:r>
            <a:r>
              <a:rPr dirty="0" spc="210" b="0">
                <a:latin typeface="Calibri"/>
                <a:cs typeface="Calibri"/>
              </a:rPr>
              <a:t>Block</a:t>
            </a:r>
            <a:r>
              <a:rPr dirty="0" spc="555" b="0">
                <a:latin typeface="Calibri"/>
                <a:cs typeface="Calibri"/>
              </a:rPr>
              <a:t> </a:t>
            </a:r>
            <a:r>
              <a:rPr dirty="0" spc="-10" b="0">
                <a:latin typeface="Calibri"/>
                <a:cs typeface="Calibri"/>
              </a:rPr>
              <a:t>Diagram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734" y="3830571"/>
            <a:ext cx="116873" cy="11687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734" y="4346764"/>
            <a:ext cx="116873" cy="11687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734" y="4862956"/>
            <a:ext cx="116873" cy="11687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734" y="5379148"/>
            <a:ext cx="116873" cy="11687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734" y="5895341"/>
            <a:ext cx="116873" cy="11687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734" y="6411533"/>
            <a:ext cx="116873" cy="11687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9734" y="6927725"/>
            <a:ext cx="116873" cy="11687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61393" y="3551749"/>
            <a:ext cx="15806419" cy="3639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dirty="0" sz="2950">
                <a:latin typeface="Trebuchet MS"/>
                <a:cs typeface="Trebuchet MS"/>
              </a:rPr>
              <a:t>The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35">
                <a:latin typeface="Trebuchet MS"/>
                <a:cs typeface="Trebuchet MS"/>
              </a:rPr>
              <a:t>project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130">
                <a:latin typeface="Trebuchet MS"/>
                <a:cs typeface="Trebuchet MS"/>
              </a:rPr>
              <a:t>uses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an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245">
                <a:latin typeface="Trebuchet MS"/>
                <a:cs typeface="Trebuchet MS"/>
              </a:rPr>
              <a:t>ESP32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05">
                <a:latin typeface="Trebuchet MS"/>
                <a:cs typeface="Trebuchet MS"/>
              </a:rPr>
              <a:t>microcontroller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165">
                <a:latin typeface="Trebuchet MS"/>
                <a:cs typeface="Trebuchet MS"/>
              </a:rPr>
              <a:t>with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an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155">
                <a:latin typeface="Trebuchet MS"/>
                <a:cs typeface="Trebuchet MS"/>
              </a:rPr>
              <a:t>MPU6050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60">
                <a:latin typeface="Trebuchet MS"/>
                <a:cs typeface="Trebuchet MS"/>
              </a:rPr>
              <a:t>sensor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and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an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120">
                <a:latin typeface="Trebuchet MS"/>
                <a:cs typeface="Trebuchet MS"/>
              </a:rPr>
              <a:t>L298N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110">
                <a:latin typeface="Trebuchet MS"/>
                <a:cs typeface="Trebuchet MS"/>
              </a:rPr>
              <a:t>motor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30">
                <a:latin typeface="Trebuchet MS"/>
                <a:cs typeface="Trebuchet MS"/>
              </a:rPr>
              <a:t>driver. </a:t>
            </a:r>
            <a:r>
              <a:rPr dirty="0" sz="2950" spc="155">
                <a:latin typeface="Trebuchet MS"/>
                <a:cs typeface="Trebuchet MS"/>
              </a:rPr>
              <a:t>MPU6050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20">
                <a:latin typeface="Trebuchet MS"/>
                <a:cs typeface="Trebuchet MS"/>
              </a:rPr>
              <a:t>provides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95">
                <a:latin typeface="Trebuchet MS"/>
                <a:cs typeface="Trebuchet MS"/>
              </a:rPr>
              <a:t>motion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and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balance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60">
                <a:latin typeface="Trebuchet MS"/>
                <a:cs typeface="Trebuchet MS"/>
              </a:rPr>
              <a:t>data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70">
                <a:latin typeface="Trebuchet MS"/>
                <a:cs typeface="Trebuchet MS"/>
              </a:rPr>
              <a:t>to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25">
                <a:latin typeface="Trebuchet MS"/>
                <a:cs typeface="Trebuchet MS"/>
              </a:rPr>
              <a:t>the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245">
                <a:latin typeface="Trebuchet MS"/>
                <a:cs typeface="Trebuchet MS"/>
              </a:rPr>
              <a:t>ESP32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60">
                <a:latin typeface="Trebuchet MS"/>
                <a:cs typeface="Trebuchet MS"/>
              </a:rPr>
              <a:t>through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125">
                <a:latin typeface="Trebuchet MS"/>
                <a:cs typeface="Trebuchet MS"/>
              </a:rPr>
              <a:t>the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I²C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interface.</a:t>
            </a:r>
            <a:endParaRPr sz="2950">
              <a:latin typeface="Trebuchet MS"/>
              <a:cs typeface="Trebuchet MS"/>
            </a:endParaRPr>
          </a:p>
          <a:p>
            <a:pPr marL="12700" marR="4770755">
              <a:lnSpc>
                <a:spcPct val="114799"/>
              </a:lnSpc>
            </a:pPr>
            <a:r>
              <a:rPr dirty="0" sz="2950" spc="180">
                <a:latin typeface="Trebuchet MS"/>
                <a:cs typeface="Trebuchet MS"/>
              </a:rPr>
              <a:t>ESP32-</a:t>
            </a:r>
            <a:r>
              <a:rPr dirty="0" sz="2950" spc="295">
                <a:latin typeface="Trebuchet MS"/>
                <a:cs typeface="Trebuchet MS"/>
              </a:rPr>
              <a:t>CAM</a:t>
            </a:r>
            <a:r>
              <a:rPr dirty="0" sz="2950" spc="-125">
                <a:latin typeface="Trebuchet MS"/>
                <a:cs typeface="Trebuchet MS"/>
              </a:rPr>
              <a:t> </a:t>
            </a:r>
            <a:r>
              <a:rPr dirty="0" sz="2950" spc="-65">
                <a:latin typeface="Trebuchet MS"/>
                <a:cs typeface="Trebuchet MS"/>
              </a:rPr>
              <a:t>controls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-135">
                <a:latin typeface="Trebuchet MS"/>
                <a:cs typeface="Trebuchet MS"/>
              </a:rPr>
              <a:t>four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315">
                <a:latin typeface="Trebuchet MS"/>
                <a:cs typeface="Trebuchet MS"/>
              </a:rPr>
              <a:t>DC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-50">
                <a:latin typeface="Trebuchet MS"/>
                <a:cs typeface="Trebuchet MS"/>
              </a:rPr>
              <a:t>motors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using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-125">
                <a:latin typeface="Trebuchet MS"/>
                <a:cs typeface="Trebuchet MS"/>
              </a:rPr>
              <a:t>the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120">
                <a:latin typeface="Trebuchet MS"/>
                <a:cs typeface="Trebuchet MS"/>
              </a:rPr>
              <a:t>L298N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-110">
                <a:latin typeface="Trebuchet MS"/>
                <a:cs typeface="Trebuchet MS"/>
              </a:rPr>
              <a:t>motor</a:t>
            </a:r>
            <a:r>
              <a:rPr dirty="0" sz="2950" spc="-120">
                <a:latin typeface="Trebuchet MS"/>
                <a:cs typeface="Trebuchet MS"/>
              </a:rPr>
              <a:t> </a:t>
            </a:r>
            <a:r>
              <a:rPr dirty="0" sz="2950" spc="-65">
                <a:latin typeface="Trebuchet MS"/>
                <a:cs typeface="Trebuchet MS"/>
              </a:rPr>
              <a:t>driver. </a:t>
            </a:r>
            <a:r>
              <a:rPr dirty="0" sz="2950">
                <a:latin typeface="Trebuchet MS"/>
                <a:cs typeface="Trebuchet MS"/>
              </a:rPr>
              <a:t>The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system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is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50">
                <a:latin typeface="Trebuchet MS"/>
                <a:cs typeface="Trebuchet MS"/>
              </a:rPr>
              <a:t>powered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by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70">
                <a:latin typeface="Trebuchet MS"/>
                <a:cs typeface="Trebuchet MS"/>
              </a:rPr>
              <a:t>18650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65">
                <a:latin typeface="Trebuchet MS"/>
                <a:cs typeface="Trebuchet MS"/>
              </a:rPr>
              <a:t>Li-</a:t>
            </a:r>
            <a:r>
              <a:rPr dirty="0" sz="2950" spc="-55">
                <a:latin typeface="Trebuchet MS"/>
                <a:cs typeface="Trebuchet MS"/>
              </a:rPr>
              <a:t>ion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batteries.</a:t>
            </a:r>
            <a:endParaRPr sz="2950">
              <a:latin typeface="Trebuchet MS"/>
              <a:cs typeface="Trebuchet MS"/>
            </a:endParaRPr>
          </a:p>
          <a:p>
            <a:pPr marL="12700" marR="2473325">
              <a:lnSpc>
                <a:spcPct val="114799"/>
              </a:lnSpc>
            </a:pPr>
            <a:r>
              <a:rPr dirty="0" sz="2950" spc="100">
                <a:latin typeface="Trebuchet MS"/>
                <a:cs typeface="Trebuchet MS"/>
              </a:rPr>
              <a:t>Sensor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60">
                <a:latin typeface="Trebuchet MS"/>
                <a:cs typeface="Trebuchet MS"/>
              </a:rPr>
              <a:t>data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helps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125">
                <a:latin typeface="Trebuchet MS"/>
                <a:cs typeface="Trebuchet MS"/>
              </a:rPr>
              <a:t>the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245">
                <a:latin typeface="Trebuchet MS"/>
                <a:cs typeface="Trebuchet MS"/>
              </a:rPr>
              <a:t>ESP32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80">
                <a:latin typeface="Trebuchet MS"/>
                <a:cs typeface="Trebuchet MS"/>
              </a:rPr>
              <a:t>adjust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125">
                <a:latin typeface="Trebuchet MS"/>
                <a:cs typeface="Trebuchet MS"/>
              </a:rPr>
              <a:t>the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50">
                <a:latin typeface="Trebuchet MS"/>
                <a:cs typeface="Trebuchet MS"/>
              </a:rPr>
              <a:t>motors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175">
                <a:latin typeface="Trebuchet MS"/>
                <a:cs typeface="Trebuchet MS"/>
              </a:rPr>
              <a:t>for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smooth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and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45">
                <a:latin typeface="Trebuchet MS"/>
                <a:cs typeface="Trebuchet MS"/>
              </a:rPr>
              <a:t>stable</a:t>
            </a:r>
            <a:r>
              <a:rPr dirty="0" sz="2950" spc="-150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movement. </a:t>
            </a:r>
            <a:r>
              <a:rPr dirty="0" sz="2950" spc="180">
                <a:latin typeface="Trebuchet MS"/>
                <a:cs typeface="Trebuchet MS"/>
              </a:rPr>
              <a:t>ESP32-</a:t>
            </a:r>
            <a:r>
              <a:rPr dirty="0" sz="2950" spc="295">
                <a:latin typeface="Trebuchet MS"/>
                <a:cs typeface="Trebuchet MS"/>
              </a:rPr>
              <a:t>CAM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can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also</a:t>
            </a:r>
            <a:r>
              <a:rPr dirty="0" sz="2950" spc="-130">
                <a:latin typeface="Trebuchet MS"/>
                <a:cs typeface="Trebuchet MS"/>
              </a:rPr>
              <a:t> </a:t>
            </a:r>
            <a:r>
              <a:rPr dirty="0" sz="2950" spc="-50">
                <a:latin typeface="Trebuchet MS"/>
                <a:cs typeface="Trebuchet MS"/>
              </a:rPr>
              <a:t>stream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125">
                <a:latin typeface="Trebuchet MS"/>
                <a:cs typeface="Trebuchet MS"/>
              </a:rPr>
              <a:t>live</a:t>
            </a:r>
            <a:r>
              <a:rPr dirty="0" sz="2950" spc="-130">
                <a:latin typeface="Trebuchet MS"/>
                <a:cs typeface="Trebuchet MS"/>
              </a:rPr>
              <a:t> </a:t>
            </a:r>
            <a:r>
              <a:rPr dirty="0" sz="2950" spc="-20">
                <a:latin typeface="Trebuchet MS"/>
                <a:cs typeface="Trebuchet MS"/>
              </a:rPr>
              <a:t>video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175">
                <a:latin typeface="Trebuchet MS"/>
                <a:cs typeface="Trebuchet MS"/>
              </a:rPr>
              <a:t>for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80">
                <a:latin typeface="Trebuchet MS"/>
                <a:cs typeface="Trebuchet MS"/>
              </a:rPr>
              <a:t>monitoring</a:t>
            </a:r>
            <a:r>
              <a:rPr dirty="0" sz="2950" spc="-130">
                <a:latin typeface="Trebuchet MS"/>
                <a:cs typeface="Trebuchet MS"/>
              </a:rPr>
              <a:t> </a:t>
            </a:r>
            <a:r>
              <a:rPr dirty="0" sz="2950" spc="-85">
                <a:latin typeface="Trebuchet MS"/>
                <a:cs typeface="Trebuchet MS"/>
              </a:rPr>
              <a:t>or</a:t>
            </a:r>
            <a:r>
              <a:rPr dirty="0" sz="2950" spc="-135">
                <a:latin typeface="Trebuchet MS"/>
                <a:cs typeface="Trebuchet MS"/>
              </a:rPr>
              <a:t> </a:t>
            </a:r>
            <a:r>
              <a:rPr dirty="0" sz="2950" spc="-100">
                <a:latin typeface="Trebuchet MS"/>
                <a:cs typeface="Trebuchet MS"/>
              </a:rPr>
              <a:t>remote</a:t>
            </a:r>
            <a:r>
              <a:rPr dirty="0" sz="2950" spc="-130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control.</a:t>
            </a:r>
            <a:endParaRPr sz="2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950">
                <a:latin typeface="Trebuchet MS"/>
                <a:cs typeface="Trebuchet MS"/>
              </a:rPr>
              <a:t>The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20">
                <a:latin typeface="Trebuchet MS"/>
                <a:cs typeface="Trebuchet MS"/>
              </a:rPr>
              <a:t>setup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can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>
                <a:latin typeface="Trebuchet MS"/>
                <a:cs typeface="Trebuchet MS"/>
              </a:rPr>
              <a:t>be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70">
                <a:latin typeface="Trebuchet MS"/>
                <a:cs typeface="Trebuchet MS"/>
              </a:rPr>
              <a:t>used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175">
                <a:latin typeface="Trebuchet MS"/>
                <a:cs typeface="Trebuchet MS"/>
              </a:rPr>
              <a:t>for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105">
                <a:latin typeface="Trebuchet MS"/>
                <a:cs typeface="Trebuchet MS"/>
              </a:rPr>
              <a:t>robot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30">
                <a:latin typeface="Trebuchet MS"/>
                <a:cs typeface="Trebuchet MS"/>
              </a:rPr>
              <a:t>cars,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80">
                <a:latin typeface="Trebuchet MS"/>
                <a:cs typeface="Trebuchet MS"/>
              </a:rPr>
              <a:t>self-</a:t>
            </a:r>
            <a:r>
              <a:rPr dirty="0" sz="2950" spc="-10">
                <a:latin typeface="Trebuchet MS"/>
                <a:cs typeface="Trebuchet MS"/>
              </a:rPr>
              <a:t>balancing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80">
                <a:latin typeface="Trebuchet MS"/>
                <a:cs typeface="Trebuchet MS"/>
              </a:rPr>
              <a:t>robots,</a:t>
            </a:r>
            <a:r>
              <a:rPr dirty="0" sz="2950" spc="-140">
                <a:latin typeface="Trebuchet MS"/>
                <a:cs typeface="Trebuchet MS"/>
              </a:rPr>
              <a:t> </a:t>
            </a:r>
            <a:r>
              <a:rPr dirty="0" sz="2950" spc="-85">
                <a:latin typeface="Trebuchet MS"/>
                <a:cs typeface="Trebuchet MS"/>
              </a:rPr>
              <a:t>or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45">
                <a:latin typeface="Trebuchet MS"/>
                <a:cs typeface="Trebuchet MS"/>
              </a:rPr>
              <a:t>surveillance</a:t>
            </a:r>
            <a:r>
              <a:rPr dirty="0" sz="2950" spc="-145">
                <a:latin typeface="Trebuchet MS"/>
                <a:cs typeface="Trebuchet MS"/>
              </a:rPr>
              <a:t> </a:t>
            </a:r>
            <a:r>
              <a:rPr dirty="0" sz="2950" spc="-10">
                <a:latin typeface="Trebuchet MS"/>
                <a:cs typeface="Trebuchet MS"/>
              </a:rPr>
              <a:t>robots.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682179" y="2807022"/>
            <a:ext cx="6639559" cy="7513955"/>
            <a:chOff x="11682179" y="2807022"/>
            <a:chExt cx="6639559" cy="751395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2179" y="2807022"/>
              <a:ext cx="6605819" cy="74799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6807" y="4686160"/>
              <a:ext cx="123382" cy="12338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614529" y="7298795"/>
              <a:ext cx="1673860" cy="2988310"/>
            </a:xfrm>
            <a:custGeom>
              <a:avLst/>
              <a:gdLst/>
              <a:ahLst/>
              <a:cxnLst/>
              <a:rect l="l" t="t" r="r" b="b"/>
              <a:pathLst>
                <a:path w="1673859" h="2988309">
                  <a:moveTo>
                    <a:pt x="1673469" y="2988203"/>
                  </a:moveTo>
                  <a:lnTo>
                    <a:pt x="1315804" y="2988203"/>
                  </a:lnTo>
                  <a:lnTo>
                    <a:pt x="0" y="1673497"/>
                  </a:lnTo>
                  <a:lnTo>
                    <a:pt x="1673469" y="0"/>
                  </a:lnTo>
                  <a:lnTo>
                    <a:pt x="1673469" y="2988203"/>
                  </a:lnTo>
                  <a:close/>
                </a:path>
              </a:pathLst>
            </a:custGeom>
            <a:solidFill>
              <a:srgbClr val="333333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549346" y="6255904"/>
              <a:ext cx="3738879" cy="4031615"/>
            </a:xfrm>
            <a:custGeom>
              <a:avLst/>
              <a:gdLst/>
              <a:ahLst/>
              <a:cxnLst/>
              <a:rect l="l" t="t" r="r" b="b"/>
              <a:pathLst>
                <a:path w="3738880" h="4031615">
                  <a:moveTo>
                    <a:pt x="292151" y="4031093"/>
                  </a:moveTo>
                  <a:lnTo>
                    <a:pt x="0" y="3738714"/>
                  </a:lnTo>
                  <a:lnTo>
                    <a:pt x="3738653" y="0"/>
                  </a:lnTo>
                </a:path>
              </a:pathLst>
            </a:custGeom>
            <a:ln w="667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0959" y="5847213"/>
              <a:ext cx="3547040" cy="443978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5710103" y="6831596"/>
              <a:ext cx="2503805" cy="3385820"/>
            </a:xfrm>
            <a:custGeom>
              <a:avLst/>
              <a:gdLst/>
              <a:ahLst/>
              <a:cxnLst/>
              <a:rect l="l" t="t" r="r" b="b"/>
              <a:pathLst>
                <a:path w="2503805" h="3385820">
                  <a:moveTo>
                    <a:pt x="59766" y="3350222"/>
                  </a:moveTo>
                  <a:lnTo>
                    <a:pt x="33845" y="3324288"/>
                  </a:lnTo>
                  <a:lnTo>
                    <a:pt x="25920" y="3324288"/>
                  </a:lnTo>
                  <a:lnTo>
                    <a:pt x="0" y="3350222"/>
                  </a:lnTo>
                  <a:lnTo>
                    <a:pt x="0" y="3358146"/>
                  </a:lnTo>
                  <a:lnTo>
                    <a:pt x="25920" y="3384080"/>
                  </a:lnTo>
                  <a:lnTo>
                    <a:pt x="33845" y="3384080"/>
                  </a:lnTo>
                  <a:lnTo>
                    <a:pt x="59766" y="3358146"/>
                  </a:lnTo>
                  <a:lnTo>
                    <a:pt x="59766" y="3354184"/>
                  </a:lnTo>
                  <a:lnTo>
                    <a:pt x="59766" y="3350222"/>
                  </a:lnTo>
                  <a:close/>
                </a:path>
                <a:path w="2503805" h="3385820">
                  <a:moveTo>
                    <a:pt x="197815" y="3213544"/>
                  </a:moveTo>
                  <a:lnTo>
                    <a:pt x="171894" y="3187611"/>
                  </a:lnTo>
                  <a:lnTo>
                    <a:pt x="163969" y="3187611"/>
                  </a:lnTo>
                  <a:lnTo>
                    <a:pt x="138036" y="3213544"/>
                  </a:lnTo>
                  <a:lnTo>
                    <a:pt x="138036" y="3221482"/>
                  </a:lnTo>
                  <a:lnTo>
                    <a:pt x="163969" y="3247415"/>
                  </a:lnTo>
                  <a:lnTo>
                    <a:pt x="171894" y="3247415"/>
                  </a:lnTo>
                  <a:lnTo>
                    <a:pt x="197815" y="3221482"/>
                  </a:lnTo>
                  <a:lnTo>
                    <a:pt x="197815" y="3217519"/>
                  </a:lnTo>
                  <a:lnTo>
                    <a:pt x="197815" y="3213544"/>
                  </a:lnTo>
                  <a:close/>
                </a:path>
                <a:path w="2503805" h="3385820">
                  <a:moveTo>
                    <a:pt x="334429" y="3351644"/>
                  </a:moveTo>
                  <a:lnTo>
                    <a:pt x="308508" y="3325711"/>
                  </a:lnTo>
                  <a:lnTo>
                    <a:pt x="300583" y="3325711"/>
                  </a:lnTo>
                  <a:lnTo>
                    <a:pt x="274662" y="3351644"/>
                  </a:lnTo>
                  <a:lnTo>
                    <a:pt x="274662" y="3359581"/>
                  </a:lnTo>
                  <a:lnTo>
                    <a:pt x="300583" y="3385502"/>
                  </a:lnTo>
                  <a:lnTo>
                    <a:pt x="308508" y="3385502"/>
                  </a:lnTo>
                  <a:lnTo>
                    <a:pt x="334429" y="3359581"/>
                  </a:lnTo>
                  <a:lnTo>
                    <a:pt x="334429" y="3355606"/>
                  </a:lnTo>
                  <a:lnTo>
                    <a:pt x="334429" y="3351644"/>
                  </a:lnTo>
                  <a:close/>
                </a:path>
                <a:path w="2503805" h="3385820">
                  <a:moveTo>
                    <a:pt x="2227199" y="299275"/>
                  </a:moveTo>
                  <a:lnTo>
                    <a:pt x="2201265" y="273342"/>
                  </a:lnTo>
                  <a:lnTo>
                    <a:pt x="2193340" y="273342"/>
                  </a:lnTo>
                  <a:lnTo>
                    <a:pt x="2167420" y="299275"/>
                  </a:lnTo>
                  <a:lnTo>
                    <a:pt x="2167420" y="307200"/>
                  </a:lnTo>
                  <a:lnTo>
                    <a:pt x="2193340" y="333133"/>
                  </a:lnTo>
                  <a:lnTo>
                    <a:pt x="2201265" y="333133"/>
                  </a:lnTo>
                  <a:lnTo>
                    <a:pt x="2227199" y="307200"/>
                  </a:lnTo>
                  <a:lnTo>
                    <a:pt x="2227199" y="303237"/>
                  </a:lnTo>
                  <a:lnTo>
                    <a:pt x="2227199" y="299275"/>
                  </a:lnTo>
                  <a:close/>
                </a:path>
                <a:path w="2503805" h="3385820">
                  <a:moveTo>
                    <a:pt x="2363813" y="162598"/>
                  </a:moveTo>
                  <a:lnTo>
                    <a:pt x="2337892" y="136664"/>
                  </a:lnTo>
                  <a:lnTo>
                    <a:pt x="2329967" y="136664"/>
                  </a:lnTo>
                  <a:lnTo>
                    <a:pt x="2304046" y="162598"/>
                  </a:lnTo>
                  <a:lnTo>
                    <a:pt x="2304046" y="170535"/>
                  </a:lnTo>
                  <a:lnTo>
                    <a:pt x="2329967" y="196469"/>
                  </a:lnTo>
                  <a:lnTo>
                    <a:pt x="2337892" y="196469"/>
                  </a:lnTo>
                  <a:lnTo>
                    <a:pt x="2363813" y="170535"/>
                  </a:lnTo>
                  <a:lnTo>
                    <a:pt x="2363813" y="166560"/>
                  </a:lnTo>
                  <a:lnTo>
                    <a:pt x="2363813" y="162598"/>
                  </a:lnTo>
                  <a:close/>
                </a:path>
                <a:path w="2503805" h="3385820">
                  <a:moveTo>
                    <a:pt x="2365235" y="437375"/>
                  </a:moveTo>
                  <a:lnTo>
                    <a:pt x="2339314" y="411441"/>
                  </a:lnTo>
                  <a:lnTo>
                    <a:pt x="2331389" y="411441"/>
                  </a:lnTo>
                  <a:lnTo>
                    <a:pt x="2305469" y="437375"/>
                  </a:lnTo>
                  <a:lnTo>
                    <a:pt x="2305469" y="445300"/>
                  </a:lnTo>
                  <a:lnTo>
                    <a:pt x="2331389" y="471233"/>
                  </a:lnTo>
                  <a:lnTo>
                    <a:pt x="2339314" y="471233"/>
                  </a:lnTo>
                  <a:lnTo>
                    <a:pt x="2365235" y="445300"/>
                  </a:lnTo>
                  <a:lnTo>
                    <a:pt x="2365235" y="441337"/>
                  </a:lnTo>
                  <a:lnTo>
                    <a:pt x="2365235" y="437375"/>
                  </a:lnTo>
                  <a:close/>
                </a:path>
                <a:path w="2503805" h="3385820">
                  <a:moveTo>
                    <a:pt x="2501862" y="300697"/>
                  </a:moveTo>
                  <a:lnTo>
                    <a:pt x="2475928" y="274764"/>
                  </a:lnTo>
                  <a:lnTo>
                    <a:pt x="2468003" y="274764"/>
                  </a:lnTo>
                  <a:lnTo>
                    <a:pt x="2442083" y="300697"/>
                  </a:lnTo>
                  <a:lnTo>
                    <a:pt x="2442083" y="308622"/>
                  </a:lnTo>
                  <a:lnTo>
                    <a:pt x="2468003" y="334556"/>
                  </a:lnTo>
                  <a:lnTo>
                    <a:pt x="2475928" y="334556"/>
                  </a:lnTo>
                  <a:lnTo>
                    <a:pt x="2501862" y="308622"/>
                  </a:lnTo>
                  <a:lnTo>
                    <a:pt x="2501862" y="304660"/>
                  </a:lnTo>
                  <a:lnTo>
                    <a:pt x="2501862" y="300697"/>
                  </a:lnTo>
                  <a:close/>
                </a:path>
                <a:path w="2503805" h="3385820">
                  <a:moveTo>
                    <a:pt x="2501862" y="25933"/>
                  </a:moveTo>
                  <a:lnTo>
                    <a:pt x="2475928" y="0"/>
                  </a:lnTo>
                  <a:lnTo>
                    <a:pt x="2468003" y="0"/>
                  </a:lnTo>
                  <a:lnTo>
                    <a:pt x="2442083" y="25933"/>
                  </a:lnTo>
                  <a:lnTo>
                    <a:pt x="2442083" y="33858"/>
                  </a:lnTo>
                  <a:lnTo>
                    <a:pt x="2468003" y="59791"/>
                  </a:lnTo>
                  <a:lnTo>
                    <a:pt x="2475928" y="59791"/>
                  </a:lnTo>
                  <a:lnTo>
                    <a:pt x="2501862" y="33858"/>
                  </a:lnTo>
                  <a:lnTo>
                    <a:pt x="2501862" y="29895"/>
                  </a:lnTo>
                  <a:lnTo>
                    <a:pt x="2501862" y="25933"/>
                  </a:lnTo>
                  <a:close/>
                </a:path>
                <a:path w="2503805" h="3385820">
                  <a:moveTo>
                    <a:pt x="2503284" y="575462"/>
                  </a:moveTo>
                  <a:lnTo>
                    <a:pt x="2477363" y="549541"/>
                  </a:lnTo>
                  <a:lnTo>
                    <a:pt x="2469426" y="549541"/>
                  </a:lnTo>
                  <a:lnTo>
                    <a:pt x="2443505" y="575462"/>
                  </a:lnTo>
                  <a:lnTo>
                    <a:pt x="2443505" y="583399"/>
                  </a:lnTo>
                  <a:lnTo>
                    <a:pt x="2469426" y="609333"/>
                  </a:lnTo>
                  <a:lnTo>
                    <a:pt x="2477363" y="609333"/>
                  </a:lnTo>
                  <a:lnTo>
                    <a:pt x="2503284" y="583399"/>
                  </a:lnTo>
                  <a:lnTo>
                    <a:pt x="2503284" y="579437"/>
                  </a:lnTo>
                  <a:lnTo>
                    <a:pt x="2503284" y="575462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592296" y="8024024"/>
              <a:ext cx="1696085" cy="2263140"/>
            </a:xfrm>
            <a:custGeom>
              <a:avLst/>
              <a:gdLst/>
              <a:ahLst/>
              <a:cxnLst/>
              <a:rect l="l" t="t" r="r" b="b"/>
              <a:pathLst>
                <a:path w="1696084" h="2263140">
                  <a:moveTo>
                    <a:pt x="818578" y="2262987"/>
                  </a:moveTo>
                  <a:lnTo>
                    <a:pt x="410006" y="1854238"/>
                  </a:lnTo>
                  <a:lnTo>
                    <a:pt x="78422" y="2184539"/>
                  </a:lnTo>
                  <a:lnTo>
                    <a:pt x="0" y="2262987"/>
                  </a:lnTo>
                  <a:lnTo>
                    <a:pt x="818578" y="2262987"/>
                  </a:lnTo>
                  <a:close/>
                </a:path>
                <a:path w="1696084" h="2263140">
                  <a:moveTo>
                    <a:pt x="1695704" y="0"/>
                  </a:moveTo>
                  <a:lnTo>
                    <a:pt x="538086" y="1158062"/>
                  </a:lnTo>
                  <a:lnTo>
                    <a:pt x="1643519" y="2262987"/>
                  </a:lnTo>
                  <a:lnTo>
                    <a:pt x="1695704" y="2262987"/>
                  </a:lnTo>
                  <a:lnTo>
                    <a:pt x="1695704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129931" y="7518614"/>
              <a:ext cx="2158365" cy="2768600"/>
            </a:xfrm>
            <a:custGeom>
              <a:avLst/>
              <a:gdLst/>
              <a:ahLst/>
              <a:cxnLst/>
              <a:rect l="l" t="t" r="r" b="b"/>
              <a:pathLst>
                <a:path w="2158365" h="2768600">
                  <a:moveTo>
                    <a:pt x="608772" y="2768384"/>
                  </a:moveTo>
                  <a:lnTo>
                    <a:pt x="0" y="2158908"/>
                  </a:lnTo>
                  <a:lnTo>
                    <a:pt x="2158068" y="0"/>
                  </a:lnTo>
                </a:path>
                <a:path w="2158365" h="2768600">
                  <a:moveTo>
                    <a:pt x="2158068" y="1460489"/>
                  </a:moveTo>
                  <a:lnTo>
                    <a:pt x="1966761" y="1269108"/>
                  </a:lnTo>
                  <a:lnTo>
                    <a:pt x="2158068" y="1077403"/>
                  </a:lnTo>
                </a:path>
              </a:pathLst>
            </a:custGeom>
            <a:ln w="323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2402282"/>
            <a:ext cx="8343899" cy="625792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3462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20"/>
              </a:spcBef>
            </a:pPr>
            <a:r>
              <a:rPr dirty="0" sz="6500"/>
              <a:t>Project</a:t>
            </a:r>
            <a:r>
              <a:rPr dirty="0" sz="6500" spc="-50"/>
              <a:t> </a:t>
            </a:r>
            <a:r>
              <a:rPr dirty="0" sz="6500"/>
              <a:t>Implementation</a:t>
            </a:r>
            <a:r>
              <a:rPr dirty="0" sz="6500" spc="-45"/>
              <a:t> </a:t>
            </a:r>
            <a:r>
              <a:rPr dirty="0" sz="6500" spc="-10"/>
              <a:t>Image</a:t>
            </a:r>
            <a:endParaRPr sz="6500"/>
          </a:p>
        </p:txBody>
      </p:sp>
      <p:sp>
        <p:nvSpPr>
          <p:cNvPr id="14" name="object 14" descr=""/>
          <p:cNvSpPr txBox="1"/>
          <p:nvPr/>
        </p:nvSpPr>
        <p:spPr>
          <a:xfrm>
            <a:off x="1020485" y="9005695"/>
            <a:ext cx="103200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Times New Roman"/>
                <a:cs typeface="Times New Roman"/>
              </a:rPr>
              <a:t>System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was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tested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on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flat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indoor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surface,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motion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response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verified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for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all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gesture</a:t>
            </a:r>
            <a:r>
              <a:rPr dirty="0" sz="2200" spc="-35">
                <a:latin typeface="Times New Roman"/>
                <a:cs typeface="Times New Roman"/>
              </a:rPr>
              <a:t> </a:t>
            </a:r>
            <a:r>
              <a:rPr dirty="0" sz="2200" spc="-10">
                <a:latin typeface="Times New Roman"/>
                <a:cs typeface="Times New Roman"/>
              </a:rPr>
              <a:t>directions.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Shuhurat Fariha</dc:creator>
  <cp:keywords>DAG2JqpIFV8,BAFdjuO7Xt8,0</cp:keywords>
  <dc:title>CSE316_252_256_266_Hand-Gesture-Controlled Car with GPS System and Object Detection</dc:title>
  <dcterms:created xsi:type="dcterms:W3CDTF">2025-10-19T07:17:12Z</dcterms:created>
  <dcterms:modified xsi:type="dcterms:W3CDTF">2025-10-19T07:17:12Z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2025-10-19T00:00:00Z</vt:filetime>
  </property>
  <property fmtid="{D5CDD505-2E9C-101B-9397-08002B2CF9AE}" pid="3" name="Creator">
    <vt:lpwstr>Canva</vt:lpwstr>
  </property>
  <property fmtid="{D5CDD505-2E9C-101B-9397-08002B2CF9AE}" pid="4" name="LastSaved">
    <vt:filetime>2025-10-19T00:00:00Z</vt:filetime>
  </property>
  <property fmtid="{D5CDD505-2E9C-101B-9397-08002B2CF9AE}" pid="5" name="Producer">
    <vt:lpwstr>Canva</vt:lpwstr>
  </property>
</Properties>
</file>